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5" Type="http://schemas.openxmlformats.org/officeDocument/2006/relationships/viewProps" Target="viewProps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2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2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not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these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These</a:t>
            </a:r>
          </a:p>
          <a:p>
            <a:pPr lvl="0" indent="-342900" marL="342900">
              <a:buAutoNum type="arabicPeriod"/>
            </a:pPr>
            <a:r>
              <a:rPr/>
              <a:t>are</a:t>
            </a:r>
          </a:p>
          <a:p>
            <a:pPr lvl="0" indent="-342900" marL="3429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  <a:p>
            <a:pPr lvl="0"/>
            <a:r>
              <a:rPr/>
              <a:t>But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else below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41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4191000" y="203200"/>
            <a:ext cx="3873500" cy="38735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3568700" y="4076700"/>
            <a:ext cx="51054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244600" y="1625600"/>
            <a:ext cx="2451100" cy="2451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342900" marL="342900">
              <a:buAutoNum type="arabicPeriod"/>
            </a:pPr>
            <a:r>
              <a:rPr/>
              <a:t>one</a:t>
            </a:r>
          </a:p>
          <a:p>
            <a:pPr lvl="0" indent="-342900" marL="342900">
              <a:buAutoNum type="arabicPeriod"/>
            </a:pPr>
            <a:r>
              <a:rPr/>
              <a:t>two</a:t>
            </a:r>
          </a:p>
          <a:p>
            <a:pPr lvl="0" indent="-342900" marL="3429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35500" y="1625600"/>
          <a:ext cx="4038600" cy="2959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86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9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