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6" Type="http://schemas.openxmlformats.org/officeDocument/2006/relationships/tableStyles" Target="tableStyles.xml" /><Relationship Id="rId15" Type="http://schemas.openxmlformats.org/officeDocument/2006/relationships/theme" Target="theme/theme1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These</a:t>
            </a:r>
          </a:p>
          <a:p>
            <a:pPr lvl="0" indent="-457200" marL="457200">
              <a:buAutoNum type="arabicPeriod"/>
            </a:pPr>
            <a:r>
              <a:rPr/>
              <a:t>are</a:t>
            </a:r>
          </a:p>
          <a:p>
            <a:pPr lvl="0" indent="-457200" marL="4572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already</a:t>
            </a:r>
          </a:p>
          <a:p>
            <a:pPr lvl="0"/>
            <a:r>
              <a:rPr/>
              <a:t>here</a:t>
            </a:r>
          </a:p>
          <a:p>
            <a:pPr lvl="0"/>
            <a:r>
              <a:rPr/>
              <a:t>though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01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515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32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1117600" y="56769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one</a:t>
            </a:r>
          </a:p>
          <a:p>
            <a:pPr lvl="0" indent="-457200" marL="457200">
              <a:buAutoNum type="arabicPeriod"/>
            </a:pPr>
            <a:r>
              <a:rPr/>
              <a:t>two</a:t>
            </a:r>
          </a:p>
          <a:p>
            <a:pPr lvl="0" indent="-457200" marL="4572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1980-01-01T00:00:00Z</dcterms:created>
  <dcterms:modified xsi:type="dcterms:W3CDTF">1980-01-01T00:00:00Z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