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notesMasters/notesMaster1.xml" ContentType="application/vnd.openxmlformats-officedocument.presentationml.notesMaster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Slides/notesSlide1.xml" ContentType="application/vnd.openxmlformats-officedocument.presentationml.notes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notesMaster" Target="notesMasters/notesMaster1.xml" /><Relationship Id="rId6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9" Type="http://schemas.openxmlformats.org/officeDocument/2006/relationships/tableStyles" Target="tableStyles.xml" /><Relationship Id="rId8" Type="http://schemas.openxmlformats.org/officeDocument/2006/relationships/theme" Target="theme/theme1.xml" /><Relationship Id="rId7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C1CCF-B725-44A7-AA57-5E433BD85C9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DFEC3-8487-43E8-A154-7C12CBC1F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0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Some notes here: this first slide should use the Blank template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2</a:t>
            </a:fld>
            <a:endParaRPr lang="en-US"/>
          </a:p>
        </p:txBody>
      </p:sp>
    </p:spTree>
  </p:cSld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1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First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Nothing to see here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Third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 second slide should be blank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2022-01-02T22:55:41Z</dcterms:created>
  <dcterms:modified xsi:type="dcterms:W3CDTF">2022-01-02T22:55:41Z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