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7" Type="http://schemas.openxmlformats.org/officeDocument/2006/relationships/tableStyles" Target="tableStyles.xml" /><Relationship Id="rId16" Type="http://schemas.openxmlformats.org/officeDocument/2006/relationships/theme" Target="theme/theme1.xml" /><Relationship Id="rId1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Relationship Id="rId2" Type="http://schemas.openxmlformats.org/officeDocument/2006/relationships/image" Target="../media/image2.jpg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3.jpg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3.jpg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bullets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10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(the incremental class wins)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11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These bullets are not incremental: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These are not:</a:t>
            </a:r>
          </a:p>
          <a:p>
            <a:pPr lvl="0"/>
            <a:r>
              <a:rPr sz="2000"/>
              <a:t>one</a:t>
            </a:r>
          </a:p>
          <a:p>
            <a:pPr lvl="0"/>
            <a:r>
              <a:rPr sz="2000"/>
              <a:t>two</a:t>
            </a:r>
          </a:p>
          <a:p>
            <a:pPr lvl="0"/>
            <a:r>
              <a:rPr sz="2000"/>
              <a:t>three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12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2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as</a:t>
            </a:r>
          </a:p>
          <a:p>
            <a:pPr lvl="0"/>
            <a:r>
              <a:rPr/>
              <a:t>should</a:t>
            </a:r>
          </a:p>
          <a:p>
            <a:pPr lvl="0"/>
            <a:r>
              <a:rPr/>
              <a:t>these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3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Even with some text first, these should:</a:t>
            </a:r>
          </a:p>
          <a:p>
            <a:pPr lvl="0"/>
            <a:r>
              <a:rPr/>
              <a:t>also</a:t>
            </a:r>
          </a:p>
          <a:p>
            <a:pPr lvl="0"/>
            <a:r>
              <a:rPr/>
              <a:t>be</a:t>
            </a:r>
          </a:p>
          <a:p>
            <a:pPr lvl="0"/>
            <a:r>
              <a:rPr/>
              <a:t>incremental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4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457200" marL="457200">
              <a:buAutoNum type="arabicPeriod"/>
            </a:pPr>
            <a:r>
              <a:rPr/>
              <a:t>These</a:t>
            </a:r>
          </a:p>
          <a:p>
            <a:pPr lvl="0" indent="-457200" marL="457200">
              <a:buAutoNum type="arabicPeriod"/>
            </a:pPr>
            <a:r>
              <a:rPr/>
              <a:t>are</a:t>
            </a:r>
          </a:p>
          <a:p>
            <a:pPr lvl="0" indent="-457200" marL="457200">
              <a:buAutoNum type="arabicPeriod"/>
            </a:pPr>
            <a:r>
              <a:rPr/>
              <a:t>incremental</a:t>
            </a:r>
          </a:p>
          <a:p>
            <a:pPr lvl="0" indent="0" marL="0">
              <a:buNone/>
            </a:pPr>
            <a:r>
              <a:rPr/>
              <a:t>But this text isn’t</a:t>
            </a:r>
          </a:p>
          <a:p>
            <a:pPr lvl="0"/>
            <a:r>
              <a:rPr/>
              <a:t>But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5 (Two 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left: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below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Incremental on the right: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by</a:t>
            </a:r>
          </a:p>
          <a:p>
            <a:pPr lvl="0"/>
            <a:r>
              <a:rPr/>
              <a:t>one</a:t>
            </a:r>
          </a:p>
          <a:p>
            <a:pPr lvl="0" indent="0" marL="0">
              <a:buNone/>
            </a:pPr>
            <a:r>
              <a:rPr/>
              <a:t>With something else below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6 (Two Content Right)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701800" y="1816100"/>
            <a:ext cx="3835400" cy="38354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/>
            <a:r>
              <a:rPr/>
              <a:t>An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List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7 (Content with Caption)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First, we have some incremental bullets:</a:t>
            </a:r>
          </a:p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  <a:p>
            <a:pPr lvl="0" indent="0" marL="0">
              <a:buNone/>
            </a:pPr>
            <a:r>
              <a:rPr/>
              <a:t>Then, a picture: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lvl="0" indent="0" marL="0">
              <a:buNone/>
            </a:pPr>
            <a:r>
              <a:rPr/>
              <a:t>Slide 8 (Comparison)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/>
            <a:r>
              <a:rPr/>
              <a:t>one</a:t>
            </a:r>
          </a:p>
          <a:p>
            <a:pPr lvl="0"/>
            <a:r>
              <a:rPr/>
              <a:t>two</a:t>
            </a:r>
          </a:p>
          <a:p>
            <a:pPr lvl="0"/>
            <a:r>
              <a:rPr/>
              <a:t>three</a:t>
            </a:r>
          </a:p>
        </p:txBody>
      </p:sp>
      <p:pic>
        <p:nvPicPr>
          <p:cNvPr descr="fig:  ./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032000" y="2501900"/>
            <a:ext cx="3175000" cy="31750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1117600" y="5676900"/>
            <a:ext cx="5016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An image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-457200" marL="457200">
              <a:buAutoNum type="arabicPeriod"/>
            </a:pPr>
            <a:r>
              <a:rPr/>
              <a:t>one</a:t>
            </a:r>
          </a:p>
          <a:p>
            <a:pPr lvl="0" indent="-457200" marL="457200">
              <a:buAutoNum type="arabicPeriod"/>
            </a:pPr>
            <a:r>
              <a:rPr/>
              <a:t>two</a:t>
            </a:r>
          </a:p>
          <a:p>
            <a:pPr lvl="0" indent="-457200" marL="457200">
              <a:buAutoNum type="arabicPeriod"/>
            </a:pPr>
            <a:r>
              <a:rPr/>
              <a:t>three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6311900" y="2501900"/>
          <a:ext cx="5029200" cy="368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2</a:t>
                      </a:r>
                    </a:p>
                  </a:txBody>
                </a:tc>
              </a:tr>
            </a:tbl>
          </a:graphicData>
        </a:graphic>
      </p:graphicFrame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Slide 9 (Content)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  <a:p>
            <a:pPr lvl="0"/>
            <a:r>
              <a:rPr/>
              <a:t>not</a:t>
            </a:r>
          </a:p>
          <a:p>
            <a:pPr lvl="0"/>
            <a:r>
              <a:rPr/>
              <a:t>incremental</a:t>
            </a:r>
          </a:p>
          <a:p>
            <a:pPr lvl="0"/>
            <a:r>
              <a:rPr/>
              <a:t>these</a:t>
            </a:r>
          </a:p>
          <a:p>
            <a:pPr lvl="0"/>
            <a:r>
              <a:rPr/>
              <a:t>are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2025-05-10T19:56:21Z</dcterms:created>
  <dcterms:modified xsi:type="dcterms:W3CDTF">2025-05-10T19:56:21Z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