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4" Type="http://schemas.openxmlformats.org/officeDocument/2006/relationships/viewProps" Target="viewProps.xml" /><Relationship Id="rId1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6" Type="http://schemas.openxmlformats.org/officeDocument/2006/relationships/tableStyles" Target="tableStyles.xml" /><Relationship Id="rId1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.jpg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2.jpg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image" Target="../media/image2.jpg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These</a:t>
            </a:r>
          </a:p>
          <a:p>
            <a:pPr lvl="0"/>
            <a:r>
              <a:rPr/>
              <a:t>bullets</a:t>
            </a:r>
          </a:p>
          <a:p>
            <a:pPr lvl="0"/>
            <a:r>
              <a:rPr/>
              <a:t>should</a:t>
            </a:r>
          </a:p>
          <a:p>
            <a:pPr lvl="0"/>
            <a:r>
              <a:rPr/>
              <a:t>be</a:t>
            </a:r>
          </a:p>
          <a:p>
            <a:pPr lvl="0"/>
            <a:r>
              <a:rPr/>
              <a:t>incremental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11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These bullets are incremental: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two</a:t>
            </a:r>
          </a:p>
          <a:p>
            <a:pPr lvl="0"/>
            <a:r>
              <a:rPr/>
              <a:t>three</a:t>
            </a:r>
          </a:p>
          <a:p>
            <a:pPr lvl="0" indent="0" marL="0">
              <a:buNone/>
            </a:pPr>
            <a:r>
              <a:rPr/>
              <a:t>These are not: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two</a:t>
            </a:r>
          </a:p>
          <a:p>
            <a:pPr lvl="0"/>
            <a:r>
              <a:rPr/>
              <a:t>three</a:t>
            </a:r>
          </a:p>
          <a:p>
            <a:pPr lvl="0" indent="0" marL="0">
              <a:buNone/>
            </a:pPr>
            <a:r>
              <a:rPr/>
              <a:t>These are:</a:t>
            </a:r>
          </a:p>
          <a:p>
            <a:pPr lvl="0"/>
            <a:r>
              <a:rPr sz="2000"/>
              <a:t>one</a:t>
            </a:r>
          </a:p>
          <a:p>
            <a:pPr lvl="0"/>
            <a:r>
              <a:rPr sz="2000"/>
              <a:t>two</a:t>
            </a:r>
          </a:p>
          <a:p>
            <a:pPr lvl="0"/>
            <a:r>
              <a:rPr sz="2000"/>
              <a:t>three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12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  <a:p>
            <a:pPr lvl="0"/>
            <a:r>
              <a:rPr/>
              <a:t>incremental</a:t>
            </a:r>
          </a:p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  <a:p>
            <a:pPr lvl="0"/>
            <a:r>
              <a:rPr/>
              <a:t>not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2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  <a:p>
            <a:pPr lvl="0"/>
            <a:r>
              <a:rPr/>
              <a:t>not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3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Even with some text first, these should:</a:t>
            </a:r>
          </a:p>
          <a:p>
            <a:pPr lvl="0"/>
            <a:r>
              <a:rPr/>
              <a:t>also</a:t>
            </a:r>
          </a:p>
          <a:p>
            <a:pPr lvl="0"/>
            <a:r>
              <a:rPr/>
              <a:t>be</a:t>
            </a:r>
          </a:p>
          <a:p>
            <a:pPr lvl="0"/>
            <a:r>
              <a:rPr/>
              <a:t>incremental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4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342900" marL="342900">
              <a:buAutoNum type="arabicPeriod"/>
            </a:pPr>
            <a:r>
              <a:rPr/>
              <a:t>These</a:t>
            </a:r>
          </a:p>
          <a:p>
            <a:pPr lvl="0" indent="-342900" marL="342900">
              <a:buAutoNum type="arabicPeriod"/>
            </a:pPr>
            <a:r>
              <a:rPr/>
              <a:t>are</a:t>
            </a:r>
          </a:p>
          <a:p>
            <a:pPr lvl="0" indent="-342900" marL="342900">
              <a:buAutoNum type="arabicPeriod"/>
            </a:pPr>
            <a:r>
              <a:rPr/>
              <a:t>incremental</a:t>
            </a:r>
          </a:p>
          <a:p>
            <a:pPr lvl="0" indent="0" marL="0">
              <a:buNone/>
            </a:pPr>
            <a:r>
              <a:rPr/>
              <a:t>But this text isn’t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5 (Two 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Incremental on the left: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by</a:t>
            </a:r>
          </a:p>
          <a:p>
            <a:pPr lvl="0"/>
            <a:r>
              <a:rPr/>
              <a:t>one</a:t>
            </a:r>
          </a:p>
          <a:p>
            <a:pPr lvl="0" indent="0" marL="0">
              <a:buNone/>
            </a:pPr>
            <a:r>
              <a:rPr/>
              <a:t>With something below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Incremental on the right: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by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already</a:t>
            </a:r>
          </a:p>
          <a:p>
            <a:pPr lvl="0"/>
            <a:r>
              <a:rPr/>
              <a:t>here</a:t>
            </a:r>
          </a:p>
          <a:p>
            <a:pPr lvl="0"/>
            <a:r>
              <a:rPr/>
              <a:t>though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6 (Two Content Right)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041400" y="1193800"/>
            <a:ext cx="28829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57200" y="4076700"/>
            <a:ext cx="4038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/>
            <a:r>
              <a:rPr/>
              <a:t>An</a:t>
            </a:r>
          </a:p>
          <a:p>
            <a:pPr lvl="0"/>
            <a:r>
              <a:rPr/>
              <a:t>Incremental</a:t>
            </a:r>
          </a:p>
          <a:p>
            <a:pPr lvl="0"/>
            <a:r>
              <a:rPr/>
              <a:t>List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 7 (Content with Caption)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First, we have some incremental bullets: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two</a:t>
            </a:r>
          </a:p>
          <a:p>
            <a:pPr lvl="0"/>
            <a:r>
              <a:rPr/>
              <a:t>three</a:t>
            </a:r>
          </a:p>
          <a:p>
            <a:pPr lvl="0" indent="0" marL="0">
              <a:buNone/>
            </a:pPr>
            <a:r>
              <a:rPr/>
              <a:t>Then, a picture:</a:t>
            </a:r>
          </a:p>
        </p:txBody>
      </p:sp>
      <p:pic>
        <p:nvPicPr>
          <p:cNvPr descr="fig:  ./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191000" y="203200"/>
            <a:ext cx="3873500" cy="3873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8 (Comparison)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/>
            <a:r>
              <a:rPr/>
              <a:t>one</a:t>
            </a:r>
          </a:p>
          <a:p>
            <a:pPr lvl="0"/>
            <a:r>
              <a:rPr/>
              <a:t>two</a:t>
            </a:r>
          </a:p>
          <a:p>
            <a:pPr lvl="0"/>
            <a:r>
              <a:rPr/>
              <a:t>three</a:t>
            </a:r>
          </a:p>
        </p:txBody>
      </p:sp>
      <p:pic>
        <p:nvPicPr>
          <p:cNvPr descr="fig:  ./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44600" y="1625600"/>
            <a:ext cx="2451100" cy="2451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57200" y="4076700"/>
            <a:ext cx="4038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 indent="-342900" marL="342900">
              <a:buAutoNum type="arabicPeriod"/>
            </a:pPr>
            <a:r>
              <a:rPr/>
              <a:t>one</a:t>
            </a:r>
          </a:p>
          <a:p>
            <a:pPr lvl="0" indent="-342900" marL="342900">
              <a:buAutoNum type="arabicPeriod"/>
            </a:pPr>
            <a:r>
              <a:rPr/>
              <a:t>two</a:t>
            </a:r>
          </a:p>
          <a:p>
            <a:pPr lvl="0" indent="-342900" marL="342900">
              <a:buAutoNum type="arabicPeriod"/>
            </a:pPr>
            <a:r>
              <a:rPr/>
              <a:t>three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635500" y="1625600"/>
          <a:ext cx="4038600" cy="2959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</a:tr>
            </a:tbl>
          </a:graphicData>
        </a:graphic>
      </p:graphicFrame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10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  <a:p>
            <a:pPr lvl="0"/>
            <a:r>
              <a:rPr/>
              <a:t>incremental</a:t>
            </a:r>
          </a:p>
          <a:p>
            <a:pPr lvl="0"/>
            <a:r>
              <a:rPr/>
              <a:t>(the incremental class wins)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2025-05-10T19:56:16Z</dcterms:created>
  <dcterms:modified xsi:type="dcterms:W3CDTF">2025-05-10T19:56:16Z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