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g" ContentType="image/jpeg"/>
  <Default Extension="png" ContentType="image/png"/>
  <Override PartName="/docProps/app.xml" ContentType="application/vnd.openxmlformats-officedocument.extended-properties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 horzBarState="maximized">
    <p:restoredLeft autoAdjust="0" sz="20000"/>
    <p:restoredTop sz="94660"/>
  </p:normalViewPr>
  <p:slideViewPr>
    <p:cSldViewPr snapToGrid="0">
      <p:cViewPr varScale="1">
        <p:scale>
          <a:sx d="100" n="67"/>
          <a:sy d="100" n="67"/>
        </p:scale>
        <p:origin x="66" y="804"/>
      </p:cViewPr>
      <p:guideLst/>
    </p:cSldViewPr>
  </p:slideViewPr>
  <p:notesTextViewPr>
    <p:cViewPr>
      <p:scale>
        <a:sx d="1" n="1"/>
        <a:sy d="1" n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1" Type="http://schemas.openxmlformats.org/officeDocument/2006/relationships/tableStyles" Target="tableStyles.xml" /><Relationship Id="rId10" Type="http://schemas.openxmlformats.org/officeDocument/2006/relationships/theme" Target="theme/theme1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19FB2-3AAB-4D03-B13A-2960828C78E3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0C674-7DFC-42FE-B9CD-82963CDB1557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76456F-F47D-4F25-8053-2A695DA0CA7D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C7379-69CC-4837-9905-BEBA22830C8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B8B7E-8AEE-4F10-BFEE-C999AD004D36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8F3F9-58BC-440B-B37B-805B9055EF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A53AF-48EA-489D-8260-9DCAB666386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D02AE-B9A4-47BD-AF8E-97E16144138B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FD78B-DB02-4362-BCDC-98A55456977C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16976-5D93-46E4-A98A-FAD63E4D0EA8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9F4F5-F4D2-4D2A-AB60-88D37ADCB869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BC6CE-6D1E-47E5-8859-F31AC5380EB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4E7C4-4DA4-404D-9965-B13F2DD7D8BF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B7AA-4A53-424F-AD41-70827B6504BA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84882-FB12-4BC8-9960-9AD8104D7FAE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1BD23-6E54-4D9D-AD88-A2813C73CC25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1A834-4F3C-4AF9-9C74-05EC35A0F292}" type="datetimeFigureOut">
              <a:rPr lang="en-US" dirty="0"/>
              <a:t>2/19/2018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13" Target="../slideLayouts/slideLayout13.xml" Type="http://schemas.openxmlformats.org/officeDocument/2006/relationships/slideLayout" /><Relationship Id="rId18" Target="../theme/theme1.xml" Type="http://schemas.openxmlformats.org/officeDocument/2006/relationships/theme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slideLayouts/slideLayout12.xml" Type="http://schemas.openxmlformats.org/officeDocument/2006/relationships/slideLayout" /><Relationship Id="rId17" Target="../slideLayouts/slideLayout17.xml" Type="http://schemas.openxmlformats.org/officeDocument/2006/relationships/slideLayout" /><Relationship Id="rId2" Target="../slideLayouts/slideLayout2.xml" Type="http://schemas.openxmlformats.org/officeDocument/2006/relationships/slideLayout" /><Relationship Id="rId16" Target="../slideLayouts/slideLayout16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5" Target="../slideLayouts/slideLayout15.xml" Type="http://schemas.openxmlformats.org/officeDocument/2006/relationships/slideLayout" /><Relationship Id="rId10" Target="../slideLayouts/slideLayout10.xml" Type="http://schemas.openxmlformats.org/officeDocument/2006/relationships/slideLayout" /><Relationship Id="rId19" Target="../media/image1.png" Type="http://schemas.openxmlformats.org/officeDocument/2006/relationships/image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Relationship Id="rId14" Target="../slideLayouts/slideLayout14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 smtClean="0"/>
              <a:t>Click to edit Master title style</a:t>
            </a:r>
            <a:endParaRPr dirty="0" lang="en-US"/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 lang="en-US"/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1CF1133-3259-4C45-BABA-5B62D9C6F78D}" type="datetimeFigureOut">
              <a:rPr dirty="0" lang="en-US"/>
              <a:t>2/19/2018</a:t>
            </a:fld>
            <a:endParaRPr dirty="0"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dirty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6D22F896-40B5-4ADD-8801-0D06FADFA095}" type="slidenum">
              <a:rPr dirty="0" lang="en-US"/>
              <a:pPr/>
              <a:t>‹#›</a:t>
            </a:fld>
            <a:endParaRPr dirty="0" lang="en-US"/>
          </a:p>
        </p:txBody>
      </p:sp>
    </p:spTree>
  </p:cSld>
  <p:clrMap accent1="accent1" accent2="accent2" accent3="accent3" accent4="accent4" accent5="accent5" accent6="accent6" bg1="dk1" bg2="dk2" folHlink="folHlink" hlink="hlink" tx1="lt1" tx2="lt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dt="0" ftr="0" hdr="0" sldNum="0"/>
  <p:txStyles>
    <p:titleStyle>
      <a:lvl1pPr algn="l" defTabSz="914400" eaLnBrk="1" hangingPunct="1" latinLnBrk="0" rtl="0">
        <a:lnSpc>
          <a:spcPct val="90000"/>
        </a:lnSpc>
        <a:spcBef>
          <a:spcPct val="0"/>
        </a:spcBef>
        <a:buNone/>
        <a:defRPr b="0" kern="1200" sz="54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algn="l" defTabSz="914400" eaLnBrk="1" hangingPunct="1" indent="-228600" latinLnBrk="0" marL="228600" rtl="0">
        <a:lnSpc>
          <a:spcPct val="90000"/>
        </a:lnSpc>
        <a:spcBef>
          <a:spcPts val="1000"/>
        </a:spcBef>
        <a:buFont charset="0" panose="020B0604020202020204" pitchFamily="34" typeface="Arial"/>
        <a:buChar char="•"/>
        <a:defRPr kern="1200" sz="2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algn="l" defTabSz="914400" eaLnBrk="1" hangingPunct="1" indent="-228600" latinLnBrk="0" marL="685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4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20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lnSpc>
          <a:spcPct val="90000"/>
        </a:lnSpc>
        <a:spcBef>
          <a:spcPts val="500"/>
        </a:spcBef>
        <a:buFont charset="0" panose="020B0604020202020204" pitchFamily="34"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914400" eaLnBrk="1" hangingPunct="1" latinLnBrk="0" marL="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kern="1200"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8.xml" /><Relationship Id="rId2" Type="http://schemas.openxmlformats.org/officeDocument/2006/relationships/image" Target="../media/image2.jpg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paragraph here. Then…</a:t>
            </a:r>
          </a:p>
          <a:p>
            <a:pPr lvl="0" marL="0" indent="0">
              <a:buNone/>
            </a:pPr>
            <a:r>
              <a:rPr/>
              <a:t>Another paragraph here!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paragraph here:</a:t>
            </a:r>
          </a:p>
          <a:p>
            <a:pPr lvl="1"/>
            <a:r>
              <a:rPr/>
              <a:t>These</a:t>
            </a:r>
          </a:p>
          <a:p>
            <a:pPr lvl="1"/>
            <a:r>
              <a:rPr/>
              <a:t>are</a:t>
            </a:r>
          </a:p>
          <a:p>
            <a:pPr lvl="1"/>
            <a:r>
              <a:rPr/>
              <a:t>visible</a:t>
            </a:r>
          </a:p>
          <a:p>
            <a:pPr lvl="0" marL="0" indent="0">
              <a:buNone/>
            </a:pPr>
            <a:r>
              <a:rPr/>
              <a:t>Then…</a:t>
            </a:r>
          </a:p>
          <a:p>
            <a:pPr lvl="1"/>
            <a:r>
              <a:rPr/>
              <a:t>These</a:t>
            </a:r>
          </a:p>
          <a:p>
            <a:pPr lvl="1"/>
            <a:r>
              <a:rPr/>
              <a:t>are</a:t>
            </a:r>
          </a:p>
          <a:p>
            <a:pPr lvl="1"/>
            <a:r>
              <a:rPr/>
              <a:t>visible</a:t>
            </a:r>
          </a:p>
          <a:p>
            <a:pPr lvl="0" marL="0" indent="0">
              <a:buNone/>
            </a:pPr>
            <a:r>
              <a:rPr/>
              <a:t>And…</a:t>
            </a:r>
          </a:p>
          <a:p>
            <a:pPr lvl="1"/>
            <a:r>
              <a:rPr/>
              <a:t>More</a:t>
            </a:r>
          </a:p>
          <a:p>
            <a:pPr lvl="1"/>
            <a:r>
              <a:rPr/>
              <a:t>Bullet</a:t>
            </a:r>
          </a:p>
          <a:p>
            <a:pPr lvl="1"/>
            <a:r>
              <a:rPr/>
              <a:t>Points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We can have a pause before a code block:</a:t>
            </a:r>
          </a:p>
          <a:p>
            <a:pPr lvl="0" indent="0">
              <a:buNone/>
            </a:pPr>
            <a:r>
              <a:rPr>
                <a:solidFill>
                  <a:srgbClr val="007020"/>
                </a:solidFill>
                <a:latin typeface="Courier"/>
              </a:rPr>
              <a:t>main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IO</a:t>
            </a:r>
            <a:r>
              <a:rPr>
                <a:latin typeface="Courier"/>
              </a:rPr>
              <a:t> ()</a:t>
            </a:r>
            <a:br/>
            <a:r>
              <a:rPr>
                <a:latin typeface="Courier"/>
              </a:rPr>
              <a:t>main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06287E"/>
                </a:solidFill>
                <a:latin typeface="Courier"/>
              </a:rPr>
              <a:t>putStrLn</a:t>
            </a:r>
            <a:r>
              <a:rPr>
                <a:latin typeface="Courier"/>
              </a:rPr>
              <a:t> something</a:t>
            </a:r>
            <a:br/>
            <a:br/>
            <a:r>
              <a:rPr>
                <a:solidFill>
                  <a:srgbClr val="007020"/>
                </a:solidFill>
                <a:latin typeface="Courier"/>
              </a:rPr>
              <a:t>something ::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902000"/>
                </a:solidFill>
                <a:latin typeface="Courier"/>
              </a:rPr>
              <a:t>String</a:t>
            </a:r>
            <a:br/>
            <a:r>
              <a:rPr>
                <a:latin typeface="Courier"/>
              </a:rPr>
              <a:t>something </a:t>
            </a:r>
            <a:r>
              <a:rPr>
                <a:solidFill>
                  <a:srgbClr val="007020"/>
                </a:solidFill>
                <a:latin typeface="Courier"/>
              </a:rPr>
              <a:t>=</a:t>
            </a:r>
            <a:r>
              <a:rPr>
                <a:latin typeface="Courier"/>
              </a:rPr>
              <a:t> </a:t>
            </a:r>
            <a:r>
              <a:rPr>
                <a:solidFill>
                  <a:srgbClr val="4070A0"/>
                </a:solidFill>
                <a:latin typeface="Courier"/>
              </a:rPr>
              <a:t>"This wasn’t visible at first!"</a:t>
            </a:r>
          </a:p>
          <a:p>
            <a:pPr lvl="0" marL="0" indent="0">
              <a:buNone/>
            </a:pPr>
            <a:r>
              <a:rPr/>
              <a:t>(This sentence should also only be visible after the pause.)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Pauses within lists: (1)</a:t>
            </a:r>
          </a:p>
          <a:p>
            <a:pPr lvl="1"/>
            <a:r>
              <a:rPr/>
              <a:t>Something (1)</a:t>
            </a:r>
          </a:p>
          <a:p>
            <a:pPr lvl="1">
              <a:buNone/>
            </a:pPr>
            <a:r>
              <a:rPr/>
              <a:t>Something else (2)</a:t>
            </a:r>
          </a:p>
          <a:p>
            <a:pPr lvl="1"/>
            <a:r>
              <a:rPr/>
              <a:t>Finally, this (3)</a:t>
            </a:r>
          </a:p>
          <a:p>
            <a:pPr lvl="1">
              <a:buNone/>
            </a:pPr>
            <a:r>
              <a:rPr/>
              <a:t>And this (4)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5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2" sz="half" type="body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What happens with images?</a:t>
            </a:r>
          </a:p>
          <a:p>
            <a:pPr lvl="0" marL="0" indent="0">
              <a:buNone/>
            </a:pPr>
            <a:r>
              <a:rPr/>
              <a:t>Let’s put a pause between this and the image:</a:t>
            </a:r>
          </a:p>
        </p:txBody>
      </p:sp>
      <p:pic>
        <p:nvPicPr>
          <p:cNvPr descr="fig:  lalune.jpg" id="0" name="Picture 1"/>
          <p:cNvPicPr>
            <a:picLocks noGrp="1"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096000" y="977900"/>
            <a:ext cx="4356100" cy="4356100"/>
          </a:xfrm>
          <a:prstGeom prst="rect">
            <a:avLst/>
          </a:prstGeom>
          <a:noFill/>
          <a:ln w="9525">
            <a:noFill/>
            <a:headEnd/>
            <a:tailEnd/>
          </a:ln>
        </p:spPr>
      </p:pic>
      <p:sp>
        <p:nvSpPr>
          <p:cNvPr id="1" name="TextBox 3"/>
          <p:cNvSpPr txBox="1"/>
          <p:nvPr/>
        </p:nvSpPr>
        <p:spPr>
          <a:xfrm>
            <a:off x="5181600" y="5334000"/>
            <a:ext cx="6172200" cy="508000"/>
          </a:xfrm>
          <a:prstGeom prst="rect">
            <a:avLst/>
          </a:prstGeom>
          <a:noFill/>
        </p:spPr>
        <p:txBody>
          <a:bodyPr/>
          <a:lstStyle/>
          <a:p>
            <a:pPr lvl="0" marL="0" indent="0" algn="ctr">
              <a:buNone/>
            </a:pPr>
            <a:r>
              <a:rPr/>
              <a:t>An</a:t>
            </a:r>
            <a:r>
              <a:rPr/>
              <a:t> </a:t>
            </a:r>
            <a:r>
              <a:rPr/>
              <a:t>Image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Slide</a:t>
            </a:r>
            <a:r>
              <a:rPr/>
              <a:t> </a:t>
            </a:r>
            <a:r>
              <a:rPr/>
              <a:t>6:</a:t>
            </a:r>
            <a:r>
              <a:rPr/>
              <a:t> </a:t>
            </a:r>
            <a:r>
              <a:rPr/>
              <a:t>Two</a:t>
            </a:r>
            <a:r>
              <a:rPr/>
              <a:t> </a:t>
            </a:r>
            <a:r>
              <a:rPr/>
              <a:t>Column?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Some text here, followed by a pause.</a:t>
            </a:r>
          </a:p>
          <a:p>
            <a:pPr lvl="0" marL="0" indent="0">
              <a:buNone/>
            </a:pPr>
            <a:r>
              <a:rPr/>
              <a:t>Some more text here.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Some text here, then a pause.</a:t>
            </a:r>
          </a:p>
          <a:p>
            <a:pPr lvl="0" marL="0" indent="0">
              <a:buNone/>
            </a:pPr>
            <a:r>
              <a:rPr/>
              <a:t>Something after the pause.</a:t>
            </a:r>
          </a:p>
        </p:txBody>
      </p:sp>
    </p:spTree>
  </p:cSld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uiExpand="1" build="p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TM04033923[[fn=Depth]]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Corbel</vt:lpstr>
      <vt:lpstr>Depth</vt:lpstr>
      <vt:lpstr>PowerPoint Presentation</vt:lpstr>
    </vt:vector>
  </TitlesOfParts>
  <Company>Johns Hopkins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1980-01-01T00:00:00Z</dcterms:created>
  <dcterms:modified xsi:type="dcterms:W3CDTF">1980-01-01T00:00:00Z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