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49" r:id="rId5"/>
    <p:sldLayoutId id="2147483650" r:id="rId6"/>
    <p:sldLayoutId id="2147483651" r:id="rId7"/>
    <p:sldLayoutId id="2147483652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Noel Francis Bourke</cp:lastModifiedBy>
  <cp:revision>2</cp:revision>
  <dcterms:created xsi:type="dcterms:W3CDTF">2018-02-19T21:59:08Z</dcterms:created>
  <dcterms:modified xsi:type="dcterms:W3CDTF">2021-08-12T13:44:34Z</dcterms:modified>
</cp:coreProperties>
</file>