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Content</a:t>
            </a:r>
          </a:p>
        </p:txBody>
      </p:sp>
      <p:pic>
        <p:nvPicPr>
          <p:cNvPr descr="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842000" y="977900"/>
            <a:ext cx="4864100" cy="4864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More content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