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Relationship Id="rId7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marL="0" indent="0">
              <a:buNone/>
            </a:pPr>
            <a:r>
              <a:rPr/>
              <a:t>Below section-level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2021-10-04T19:20:00Z</dcterms:created>
  <dcterms:modified xsi:type="dcterms:W3CDTF">2021-10-04T19:20:00Z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