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/>
          <a:p>
            <a:pPr lvl="0" marL="0" indent="0">
              <a:buNone/>
            </a:pPr>
            <a:r>
              <a:rPr/>
              <a:t>Hello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marL="0" indent="0">
              <a:spcBef>
                <a:spcPts val="3000"/>
              </a:spcBef>
              <a:buNone/>
            </a:pPr>
            <a:r>
              <a:rPr b="1"/>
              <a:t>There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181600" y="977900"/>
          <a:ext cx="6172200" cy="48641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6172200"/>
              </a:tblGrid>
              <a:tr h="0">
                <a:tc>
                  <a:txBody>
                    <a:bodyPr/>
                    <a:lstStyle/>
                    <a:p>
                      <a:pPr lvl="0" marL="0" indent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1980-01-01T00:00:00Z</dcterms:created>
  <dcterms:modified xsi:type="dcterms:W3CDTF">1980-01-01T00:00:00Z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