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Hello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1816100"/>
          <a:ext cx="10223500" cy="43434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10223500"/>
              </a:tblGrid>
              <a:tr h="0"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