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notesMaster" Target="notesMasters/notesMaster1.xml" /><Relationship Id="rId7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0" Type="http://schemas.openxmlformats.org/officeDocument/2006/relationships/tableStyles" Target="tableStyles.xml" /><Relationship Id="rId9" Type="http://schemas.openxmlformats.org/officeDocument/2006/relationships/theme" Target="theme/theme1.xml" /><Relationship Id="rId8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1CCF-B725-44A7-AA57-5E433BD85C9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DFEC3-8487-43E8-A154-7C12CBC1F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?>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3.xml.rels><?xml version="1.0" encoding="UTF-8"?>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Here is a note.</a:t>
            </a:r>
          </a:p>
          <a:p>
            <a:pPr lvl="0" indent="0" marL="0">
              <a:buNone/>
            </a:pPr>
          </a:p>
          <a:p>
            <a:pPr lvl="0" indent="0" marL="0">
              <a:buNone/>
            </a:pPr>
            <a:r>
              <a:rPr/>
              <a:t>Here is </a:t>
            </a:r>
            <a:r>
              <a:rPr i="1"/>
              <a:t>some</a:t>
            </a:r>
            <a:r>
              <a:rPr/>
              <a:t> </a:t>
            </a:r>
            <a:r>
              <a:rPr b="1"/>
              <a:t>other</a:t>
            </a:r>
            <a:r>
              <a:rPr/>
              <a:t> formatting.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1</a:t>
            </a:fld>
            <a:endParaRPr lang="en-US"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first note div</a:t>
            </a:r>
          </a:p>
          <a:p>
            <a:pPr lvl="0" indent="0" marL="0">
              <a:buNone/>
            </a:pPr>
          </a:p>
          <a:p>
            <a:pPr lvl="0" indent="0" marL="0">
              <a:buNone/>
            </a:pPr>
            <a:r>
              <a:rPr/>
              <a:t>The second note div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3</a:t>
            </a:fld>
            <a:endParaRPr lang="en-US"/>
          </a:p>
        </p:txBody>
      </p:sp>
    </p:spTree>
  </p:cSld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No link here.</a:t>
            </a:r>
          </a:p>
          <a:p>
            <a:pPr lvl="0" indent="0" marL="0">
              <a:buNone/>
            </a:pPr>
          </a:p>
          <a:p>
            <a:pPr lvl="0" indent="0" marL="0">
              <a:buNone/>
            </a:pPr>
            <a:r>
              <a:rPr/>
              <a:t>No note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4</a:t>
            </a:fld>
            <a:endParaRPr lang="en-US"/>
          </a:p>
        </p:txBody>
      </p:sp>
    </p:spTree>
  </p:cSld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Here is a slide.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 page with no speaker notes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 page with two notes.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Strip links and footnotes.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2022-01-02T22:55:39Z</dcterms:created>
  <dcterms:modified xsi:type="dcterms:W3CDTF">2022-01-02T22:55:39Z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