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g" ContentType="image/jpeg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5" Type="http://schemas.openxmlformats.org/officeDocument/2006/relationships/viewProps" Target="viewProps.xml" /><Relationship Id="rId4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7" Type="http://schemas.openxmlformats.org/officeDocument/2006/relationships/tableStyles" Target="tableStyles.xml" /><Relationship Id="rId6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1.jpg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1.jp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1</a:t>
            </a:r>
          </a:p>
        </p:txBody>
      </p:sp>
      <p:pic>
        <p:nvPicPr>
          <p:cNvPr descr="fig:  lalune.jp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041400" y="1193800"/>
            <a:ext cx="2882900" cy="28829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>
            <p:ph idx="1"/>
          </p:nvPr>
        </p:nvSpPr>
        <p:spPr>
          <a:xfrm>
            <a:off x="457200" y="4076700"/>
            <a:ext cx="40386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an image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This should use Two Content, </a:t>
            </a:r>
            <a:r>
              <a:rPr i="1"/>
              <a:t>not</a:t>
            </a:r>
            <a:r>
              <a:rPr/>
              <a:t> Comparison!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This should also use Two Content</a:t>
            </a:r>
          </a:p>
        </p:txBody>
      </p:sp>
      <p:pic>
        <p:nvPicPr>
          <p:cNvPr descr="fig:  lalune.jp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5232400" y="1193800"/>
            <a:ext cx="2882900" cy="28829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>
            <p:ph idx="1"/>
          </p:nvPr>
        </p:nvSpPr>
        <p:spPr>
          <a:xfrm>
            <a:off x="4648200" y="4076700"/>
            <a:ext cx="40386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an image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2025-05-10T19:56:14Z</dcterms:created>
  <dcterms:modified xsi:type="dcterms:W3CDTF">2025-05-10T19:56:14Z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