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"/>
  </p:notesMaster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701" autoAdjust="0"/>
  </p:normalViewPr>
  <p:slideViewPr>
    <p:cSldViewPr snapToGrid="0" snapToObjects="1">
      <p:cViewPr varScale="1">
        <p:scale>
          <a:sx n="177" d="100"/>
          <a:sy n="177" d="100"/>
        </p:scale>
        <p:origin x="296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42900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34290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4290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500" indent="-34290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003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861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On-screen Show (16:9)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Jesse Rosenthal</dc:creator>
  <cp:lastModifiedBy>Tuong</cp:lastModifiedBy>
  <cp:revision>6</cp:revision>
  <dcterms:created xsi:type="dcterms:W3CDTF">2017-06-05T14:10:58Z</dcterms:created>
  <dcterms:modified xsi:type="dcterms:W3CDTF">2025-11-22T20:56:07Z</dcterms:modified>
</cp:coreProperties>
</file>