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701"/>
  </p:normalViewPr>
  <p:slideViewPr>
    <p:cSldViewPr snapToGrid="0" snapToObjects="1">
      <p:cViewPr varScale="1">
        <p:scale>
          <a:sx d="100" n="177"/>
          <a:sy d="100" n="177"/>
        </p:scale>
        <p:origin x="296" y="176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7" Type="http://schemas.openxmlformats.org/officeDocument/2006/relationships/viewProps" Target="viewProps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Notes for the first slide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Notes for the third slides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 slide with notes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Second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without notes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Third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with notes again</a:t>
            </a:r>
          </a:p>
          <a:p>
            <a:pPr lvl="0"/>
            <a:r>
              <a:rPr/>
              <a:t>First item</a:t>
            </a:r>
          </a:p>
          <a:p>
            <a:pPr lvl="0"/>
            <a:r>
              <a:rPr/>
              <a:t>Second item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Macintosh PowerPoint</Application>
  <PresentationFormat>On-screen Show (16:9)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3" baseType="lpstr">
      <vt:lpstr>Arial</vt:lpstr>
      <vt:lpstr>Calibri</vt:lpstr>
      <vt:lpstr>Office Theme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2025-11-23T17:13:05Z</dcterms:created>
  <dcterms:modified xsi:type="dcterms:W3CDTF">2025-11-23T17:13:05Z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