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Single column</a:t>
            </a:r>
          </a:p>
        </p:txBody>
      </p:sp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242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2025-09-07T17:24:26Z</dcterms:created>
  <dcterms:modified xsi:type="dcterms:W3CDTF">2025-09-07T17:24:26Z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