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694"/>
  </p:normalViewPr>
  <p:slideViewPr>
    <p:cSldViewPr snapToGrid="0" snapToObjects="1">
      <p:cViewPr varScale="1">
        <p:scale>
          <a:sx d="100" n="161"/>
          <a:sy d="100" n="161"/>
        </p:scale>
        <p:origin x="560" y="200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4" Type="http://schemas.openxmlformats.org/officeDocument/2006/relationships/viewProps" Target="viewProps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Single column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One paragraph.</a:t>
            </a:r>
          </a:p>
          <a:p>
            <a:pPr lvl="0" indent="0" marL="0">
              <a:buNone/>
            </a:pPr>
            <a:r>
              <a:rPr/>
              <a:t>Another paragraph.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2025-09-07T17:30:07Z</dcterms:created>
  <dcterms:modified xsi:type="dcterms:W3CDTF">2025-09-07T17:30:07Z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