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128"/>
          <a:sy d="100" n="128"/>
        </p:scale>
        <p:origin x="200" y="200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12" Type="http://schemas.openxmlformats.org/officeDocument/2006/relationships/theme" Target="theme/theme1.xml" /><Relationship Id="rId11" Type="http://schemas.openxmlformats.org/officeDocument/2006/relationships/viewProps" Target="viewProps.xml" /><Relationship Id="rId1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A9765-5BBC-1840-A2BC-8FFBD49F1E4C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1CE63-5CAB-554A-A892-10E9C3A34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4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is a blank slide: does it have a footer?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1CE63-5CAB-554A-A892-10E9C3A348B1}" type="slidenum">
              <a:rPr lang="en-US"/>
              <a:t>7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E13A8-01C4-7248-A7DF-551CA808F37F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BD83-DB19-5F40-A737-643BFAE89DA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73406-E06E-F54B-97B7-8A651507F6B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86C6-FCD5-5B47-AC8D-571D84FB250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22F6-D3BB-F147-AFBB-FB3147F58AE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D69EE-F632-5748-A2CB-FB624E2C363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F1B6-E26E-F946-879E-A5719AC238A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7070-F5AC-3A42-9644-00AE1B52505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BEE4-AB7B-1D47-BB0C-A5BCD0BFC22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54EF-28A8-0643-80A8-3D2E7C49A18F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9273E-9FE3-8D4E-BDC9-B8FF92571046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80775-BCBA-894C-A3E5-5F5CEE3A8E2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36EBF-CE44-F541-95F4-2E777110C93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4CC9-E2EB-844D-986E-BE1EDBBCD05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69346-A9A8-424C-9105-F97B28F2EBE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9163-F44C-F643-A7A4-436FE55BB77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0356-C2EB-D14F-BC85-B383646B9A3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A2BB20C-E4DD-8744-8510-A35D85187F70}" type="datetime1">
              <a:rPr lang="en-IE" smtClean="0"/>
              <a:t>17/09/2021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209799" y="3694375"/>
            <a:ext cx="9144000" cy="754025"/>
          </a:xfrm>
        </p:spPr>
        <p:txBody>
          <a:bodyPr/>
          <a:lstStyle/>
          <a:p>
            <a:pPr lvl="0" indent="0" marL="0">
              <a:buNone/>
            </a:pPr>
            <a:r>
              <a:rPr/>
              <a:t>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736E13A8-01C4-7248-A7DF-551CA808F37F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D16E54EF-28A8-0643-80A8-3D2E7C49A18F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Layouts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A1C9273E-9FE3-8D4E-BDC9-B8FF92571046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Does it work on other layouts?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181600" y="977900"/>
          <a:ext cx="6172200" cy="4864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3086100"/>
                <a:gridCol w="30861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DE3A9163-F44C-F643-A7A4-436FE55BB777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hello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goood bye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58380775-BCBA-894C-A3E5-5F5CEE3A8E2E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6" name="Footer Placeholder 5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5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 there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oh wait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02536EBF-CE44-F541-95F4-2E777110C93A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8" name="Footer Placeholder 7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B7869346-A9A8-424C-9105-F97B28F2EBE8}" type="datetime1">
              <a:rPr lang="en-IE" smtClean="0"/>
              <a:t>14/09/1995</a:t>
            </a:fld>
            <a:endParaRPr dirty="0" lang="en-US"/>
          </a:p>
        </p:txBody>
      </p:sp>
      <p:sp>
        <p:nvSpPr>
          <p:cNvPr id="3" name="Footer Placeholder 2"/>
          <p:cNvSpPr>
            <a:spLocks noGrp="1"/>
          </p:cNvSpPr>
          <p:nvPr>
            <p:ph idx="11" sz="quarter" type="ftr"/>
          </p:nvPr>
        </p:nvSpPr>
        <p:spPr/>
        <p:txBody>
          <a:bodyPr/>
          <a:lstStyle/>
          <a:p>
            <a:r>
              <a:rPr lang="en-US"/>
              <a:t>this is the footer</a:t>
            </a:r>
            <a:endParaRPr dirty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6D22F896-40B5-4ADD-8801-0D06FADFA095}" type="slidenum">
              <a:rPr dirty="0" lang="en-US"/>
              <a:t>‹#›</a:t>
            </a:fld>
            <a:endParaRPr dirty="0" lang="en-US"/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creator>Me</dc:creator>
  <cp:keywords/>
  <dcterms:created xsi:type="dcterms:W3CDTF">2025-02-13T22:31:09Z</dcterms:created>
  <dcterms:modified xsi:type="dcterms:W3CDTF">2025-02-13T22:31:09Z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14/09/1995</vt:lpwstr>
  </property>
</Properties>
</file>