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128"/>
          <a:sy d="100" n="128"/>
        </p:scale>
        <p:origin x="200" y="200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notesMaster" Target="notesMasters/notesMaster1.xml" /><Relationship Id="rId13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12" Type="http://schemas.openxmlformats.org/officeDocument/2006/relationships/theme" Target="theme/theme1.xml" /><Relationship Id="rId11" Type="http://schemas.openxmlformats.org/officeDocument/2006/relationships/viewProps" Target="viewProps.xml" /><Relationship Id="rId10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04D2BA-CF27-2D41-96B4-CC91E5FF6FC4}" type="datetimeFigureOut">
              <a:rPr lang="en-US" smtClean="0"/>
              <a:t>9/17/21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DE3F3-B599-B54E-AA06-9B0D2D70B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530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is a blank slide: does it have a footer?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DE3F3-B599-B54E-AA06-9B0D2D70B158}" type="slidenum">
              <a:rPr lang="en-US"/>
              <a:t>7</a:t>
            </a:fld>
            <a:endParaRPr lang="en-US"/>
          </a:p>
        </p:txBody>
      </p:sp>
    </p:spTree>
  </p:cSld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IE"/>
              <a:t>9/21/21</a:t>
            </a:r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/>
              <a:t>this is the footer</a:t>
            </a:r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hdr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/>
          <a:lstStyle/>
          <a:p>
            <a:pPr lvl="0" indent="0" marL="0">
              <a:buNone/>
            </a:pPr>
            <a:r>
              <a:rPr/>
              <a:t>Slides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2209799" y="3694375"/>
            <a:ext cx="9144000" cy="754025"/>
          </a:xfrm>
        </p:spPr>
        <p:txBody>
          <a:bodyPr/>
          <a:lstStyle/>
          <a:p>
            <a:pPr lvl="0" indent="0" marL="0">
              <a:buNone/>
            </a:pPr>
            <a:r>
              <a:rPr/>
              <a:t>Me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r>
              <a:rPr lang="en-IE"/>
              <a:t>14/09/1995</a:t>
            </a:r>
            <a:endParaRPr dirty="0" lang="en-US"/>
          </a:p>
        </p:txBody>
      </p:sp>
      <p:sp>
        <p:nvSpPr>
          <p:cNvPr id="8" name="Footer Placeholder 7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dirty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Hello there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r>
              <a:rPr lang="en-IE"/>
              <a:t>14/09/1995</a:t>
            </a:r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6D22F896-40B5-4ADD-8801-0D06FADFA095}" type="slidenum">
              <a:rPr dirty="0" lang="en-US"/>
              <a:t>‹#›</a:t>
            </a:fld>
            <a:endParaRPr dirty="0" lang="en-US"/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/>
          <a:lstStyle/>
          <a:p>
            <a:pPr lvl="0" indent="0" marL="0">
              <a:buNone/>
            </a:pPr>
            <a:r>
              <a:rPr/>
              <a:t>Layouts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r>
              <a:rPr lang="en-IE"/>
              <a:t>14/09/1995</a:t>
            </a:r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6D22F896-40B5-4ADD-8801-0D06FADFA095}" type="slidenum">
              <a:rPr dirty="0" lang="en-US"/>
              <a:t>‹#›</a:t>
            </a:fld>
            <a:endParaRPr dirty="0" lang="en-US"/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/>
          <a:p>
            <a:pPr lvl="0" indent="0" marL="0">
              <a:buNone/>
            </a:pPr>
            <a:r>
              <a:rPr/>
              <a:t>Slide 3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Does it work on other layouts?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5181600" y="977900"/>
          <a:ext cx="6172200" cy="4864100"/>
        </p:xfrm>
        <a:graphic>
          <a:graphicData uri="http://schemas.openxmlformats.org/drawingml/2006/table">
            <a:tbl>
              <a:tblPr firstRow="0" bandRow="1">
                <a:tableStyleId>{5C22544A-7EE6-4342-B048-85BDC9FD1C3A}</a:tableStyleId>
              </a:tblPr>
              <a:tblGrid>
                <a:gridCol w="3086100"/>
                <a:gridCol w="30861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r>
              <a:rPr lang="en-IE"/>
              <a:t>14/09/1995</a:t>
            </a:r>
            <a:endParaRPr dirty="0" lang="en-US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dirty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6D22F896-40B5-4ADD-8801-0D06FADFA095}" type="slidenum">
              <a:rPr dirty="0" lang="en-US"/>
              <a:t>‹#›</a:t>
            </a:fld>
            <a:endParaRPr dirty="0" lang="en-US"/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hello hello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goood bye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r>
              <a:rPr lang="en-IE"/>
              <a:t>14/09/1995</a:t>
            </a:r>
            <a:endParaRPr dirty="0" lang="en-US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dirty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6D22F896-40B5-4ADD-8801-0D06FADFA095}" type="slidenum">
              <a:rPr dirty="0" lang="en-US"/>
              <a:t>‹#›</a:t>
            </a:fld>
            <a:endParaRPr dirty="0" lang="en-US"/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lvl="0" indent="0" marL="0">
              <a:buNone/>
            </a:pPr>
            <a:r>
              <a:rPr/>
              <a:t>Slide 5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Hello there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117600" y="2501900"/>
          <a:ext cx="5016500" cy="3683000"/>
        </p:xfrm>
        <a:graphic>
          <a:graphicData uri="http://schemas.openxmlformats.org/drawingml/2006/table">
            <a:tbl>
              <a:tblPr firstRow="0" bandRow="1">
                <a:tableStyleId>{5C22544A-7EE6-4342-B048-85BDC9FD1C3A}</a:tableStyleId>
              </a:tblPr>
              <a:tblGrid>
                <a:gridCol w="2514600"/>
                <a:gridCol w="25146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5" name="Text Placeholder 4"/>
          <p:cNvSpPr>
            <a:spLocks noGrp="1"/>
          </p:cNvSpPr>
          <p:nvPr>
            <p:ph idx="3" sz="quarter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oh wait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311900" y="2501900"/>
          <a:ext cx="5029200" cy="3683000"/>
        </p:xfrm>
        <a:graphic>
          <a:graphicData uri="http://schemas.openxmlformats.org/drawingml/2006/table">
            <a:tbl>
              <a:tblPr firstRow="0" bandRow="1">
                <a:tableStyleId>{5C22544A-7EE6-4342-B048-85BDC9FD1C3A}</a:tableStyleId>
              </a:tblPr>
              <a:tblGrid>
                <a:gridCol w="2514600"/>
                <a:gridCol w="25146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7" name="Date Placeholder 6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r>
              <a:rPr lang="en-IE"/>
              <a:t>14/09/1995</a:t>
            </a:r>
            <a:endParaRPr dirty="0" lang="en-US"/>
          </a:p>
        </p:txBody>
      </p:sp>
      <p:sp>
        <p:nvSpPr>
          <p:cNvPr id="8" name="Footer Placeholder 7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dirty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6D22F896-40B5-4ADD-8801-0D06FADFA095}" type="slidenum">
              <a:rPr dirty="0" lang="en-US"/>
              <a:t>‹#›</a:t>
            </a:fld>
            <a:endParaRPr dirty="0" lang="en-US"/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r>
              <a:rPr lang="en-IE"/>
              <a:t>14/09/1995</a:t>
            </a:r>
            <a:endParaRPr dirty="0" lang="en-US"/>
          </a:p>
        </p:txBody>
      </p:sp>
      <p:sp>
        <p:nvSpPr>
          <p:cNvPr id="3" name="Footer Placeholder 2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dirty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6D22F896-40B5-4ADD-8801-0D06FADFA095}" type="slidenum">
              <a:rPr dirty="0" lang="en-US"/>
              <a:t>‹#›</a:t>
            </a:fld>
            <a:endParaRPr dirty="0" lang="en-US"/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6</Words>
  <Application>Microsoft Macintosh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</dc:title>
  <dc:creator>Me</dc:creator>
  <cp:keywords/>
  <dcterms:created xsi:type="dcterms:W3CDTF">2025-02-13T22:31:09Z</dcterms:created>
  <dcterms:modified xsi:type="dcterms:W3CDTF">2025-02-13T22:31:09Z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ate">
    <vt:lpwstr>14/09/1995</vt:lpwstr>
  </property>
</Properties>
</file>