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064000" y="1816100"/>
            <a:ext cx="4343400" cy="4343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More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2025-05-10T19:56:17Z</dcterms:created>
  <dcterms:modified xsi:type="dcterms:W3CDTF">2025-05-10T19:56:17Z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