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128"/>
          <a:sy d="100" n="128"/>
        </p:scale>
        <p:origin x="200" y="20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notesMaster" Target="notesMasters/notesMaster1.xml" /><Relationship Id="rId1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3" Type="http://schemas.openxmlformats.org/officeDocument/2006/relationships/tableStyles" Target="tableStyles.xml" /><Relationship Id="rId12" Type="http://schemas.openxmlformats.org/officeDocument/2006/relationships/theme" Target="theme/theme1.xml" /><Relationship Id="rId11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blank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7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8/12/21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8/12/21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53" r:id="rId1"/>
    <p:sldLayoutId id="2147483654" r:id="rId2"/>
    <p:sldLayoutId id="2147483655" r:id="rId3"/>
    <p:sldLayoutId id="2147483656" r:id="rId4"/>
    <p:sldLayoutId id="2147483649" r:id="rId5"/>
    <p:sldLayoutId id="2147483650" r:id="rId6"/>
    <p:sldLayoutId id="2147483651" r:id="rId7"/>
    <p:sldLayoutId id="2147483652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 Layouts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title and content slide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…is a two-column slide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is a Content with Caption slide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Content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is a Comparison slide: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32000" y="2501900"/>
            <a:ext cx="3175000" cy="3175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76900"/>
            <a:ext cx="5016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Content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some other text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Section header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Layouts</dc:title>
  <dc:creator/>
  <cp:keywords/>
  <dcterms:created xsi:type="dcterms:W3CDTF">2025-05-10T19:56:22Z</dcterms:created>
  <dcterms:modified xsi:type="dcterms:W3CDTF">2025-05-10T19:56:22Z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