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43"/>
    <p:restoredTop autoAdjust="0" sz="94694"/>
  </p:normalViewPr>
  <p:slideViewPr>
    <p:cSldViewPr snapToGrid="0" snapToObjects="1">
      <p:cViewPr varScale="1">
        <p:scale>
          <a:sx d="100" n="161"/>
          <a:sy d="100" n="161"/>
        </p:scale>
        <p:origin x="560" y="200"/>
      </p:cViewPr>
      <p:guideLst>
        <p:guide orient="horz" pos="162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5" Type="http://schemas.openxmlformats.org/officeDocument/2006/relationships/viewProps" Target="viewProps.xml" /><Relationship Id="rId4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7" Type="http://schemas.openxmlformats.org/officeDocument/2006/relationships/tableStyles" Target="tableStyles.xml" /><Relationship Id="rId6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theme/theme1.xml" Type="http://schemas.openxmlformats.org/officeDocument/2006/relationships/theme" /><Relationship Id="rId2" Target="../slideLayouts/slideLayout2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0" Target="../slideLayouts/slideLayout10.xml" Type="http://schemas.openxmlformats.org/officeDocument/2006/relationships/slideLayout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eaLnBrk="1" hangingPunct="1" latinLnBrk="0" rtl="0">
        <a:spcBef>
          <a:spcPct val="0"/>
        </a:spcBef>
        <a:buNone/>
        <a:defRPr kern="1200" sz="3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342900" eaLnBrk="1" hangingPunct="1" indent="-342900" latinLnBrk="0" marL="342900" rtl="0">
        <a:spcBef>
          <a:spcPct val="20000"/>
        </a:spcBef>
        <a:buFont typeface="Arial"/>
        <a:buChar char="•"/>
        <a:defRPr kern="1200" sz="240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indent="-342900" latinLnBrk="0" marL="685800" rtl="0">
        <a:spcBef>
          <a:spcPct val="20000"/>
        </a:spcBef>
        <a:buFont typeface="Arial"/>
        <a:buChar char="–"/>
        <a:defRPr kern="1200" sz="210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indent="-342900" latinLnBrk="0" marL="1028700" rtl="0">
        <a:spcBef>
          <a:spcPct val="20000"/>
        </a:spcBef>
        <a:buFont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indent="-342900" latinLnBrk="0" marL="1371600" rtl="0">
        <a:spcBef>
          <a:spcPct val="20000"/>
        </a:spcBef>
        <a:buFont typeface="Arial"/>
        <a:buChar char="–"/>
        <a:defRPr kern="1200" sz="150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indent="-342900" latinLnBrk="0" marL="1714500" rtl="0">
        <a:spcBef>
          <a:spcPct val="20000"/>
        </a:spcBef>
        <a:buFont typeface="Arial"/>
        <a:buChar char="»"/>
        <a:defRPr kern="1200" sz="150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indent="-342900" latinLnBrk="0" marL="20574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indent="-342900" latinLnBrk="0" marL="24003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indent="-342900" latinLnBrk="0" marL="27432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indent="-342900" latinLnBrk="0" marL="30861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342900" eaLnBrk="1" hangingPunct="1" latinLnBrk="0" marL="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latinLnBrk="0" marL="3429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latinLnBrk="0" marL="6858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latinLnBrk="0" marL="10287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latinLnBrk="0" marL="13716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latinLnBrk="0" marL="17145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latinLnBrk="0" marL="20574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latinLnBrk="0" marL="24003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latinLnBrk="0" marL="27432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Lists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Bulleted bulleted lists.</a:t>
            </a:r>
          </a:p>
          <a:p>
            <a:pPr lvl="0"/>
            <a:r>
              <a:rPr/>
              <a:t>And go to arbitrary depth.</a:t>
            </a:r>
          </a:p>
          <a:p>
            <a:pPr lvl="1"/>
            <a:r>
              <a:rPr/>
              <a:t>Like this</a:t>
            </a:r>
          </a:p>
          <a:p>
            <a:pPr lvl="2"/>
            <a:r>
              <a:rPr/>
              <a:t>Or this</a:t>
            </a:r>
          </a:p>
          <a:p>
            <a:pPr lvl="1"/>
            <a:r>
              <a:rPr/>
              <a:t>Back to here.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Lists (continued)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Lists can also be numbered:</a:t>
            </a:r>
          </a:p>
          <a:p>
            <a:pPr lvl="0" indent="-342900" marL="342900">
              <a:buAutoNum type="arabicPeriod"/>
            </a:pPr>
            <a:r>
              <a:rPr/>
              <a:t>Tomatoes</a:t>
            </a:r>
          </a:p>
          <a:p>
            <a:pPr lvl="0" indent="-342900" marL="342900">
              <a:buAutoNum type="arabicPeriod"/>
            </a:pPr>
            <a:r>
              <a:rPr/>
              <a:t>Potatoes of various sorts</a:t>
            </a:r>
          </a:p>
          <a:p>
            <a:pPr lvl="1" indent="-342900" marL="685800">
              <a:buAutoNum type="alphaLcPeriod"/>
            </a:pPr>
            <a:r>
              <a:rPr/>
              <a:t>sweet potatoes</a:t>
            </a:r>
          </a:p>
          <a:p>
            <a:pPr lvl="1" indent="-342900" marL="685800">
              <a:buAutoNum type="alphaLcPeriod"/>
            </a:pPr>
            <a:r>
              <a:rPr/>
              <a:t>russet potates</a:t>
            </a:r>
          </a:p>
          <a:p>
            <a:pPr lvl="0" indent="-342900" marL="342900">
              <a:buAutoNum type="arabicPeriod"/>
            </a:pPr>
            <a:r>
              <a:rPr/>
              <a:t>Tornadoes, for the rhyme.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Macintosh PowerPoint</Application>
  <PresentationFormat>On-screen Show (16:9)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2022-01-02T22:55:36Z</dcterms:created>
  <dcterms:modified xsi:type="dcterms:W3CDTF">2022-01-02T22:55:36Z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