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701"/>
  </p:normalViewPr>
  <p:slideViewPr>
    <p:cSldViewPr snapToGrid="0" snapToObjects="1">
      <p:cViewPr varScale="1">
        <p:scale>
          <a:sx d="100" n="177"/>
          <a:sy d="100" n="177"/>
        </p:scale>
        <p:origin x="296" y="176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Title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Second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First item</a:t>
            </a:r>
          </a:p>
          <a:p>
            <a:pPr lvl="0"/>
            <a:r>
              <a:rPr/>
              <a:t>Second item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(16:9)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3" baseType="lpstr">
      <vt:lpstr>Arial</vt:lpstr>
      <vt:lpstr>Calibri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2025-11-23T00:10:05Z</dcterms:created>
  <dcterms:modified xsi:type="dcterms:W3CDTF">2025-11-23T00:10:05Z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