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01"/>
  </p:normalViewPr>
  <p:slideViewPr>
    <p:cSldViewPr snapToGrid="0" snapToObjects="1">
      <p:cViewPr varScale="1">
        <p:scale>
          <a:sx d="100" n="177"/>
          <a:sy d="100" n="177"/>
        </p:scale>
        <p:origin x="296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notesMaster" Target="notesMasters/notesMaster1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Relationship Id="rId7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 for the first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 for the third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11/22/25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 with notes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Second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without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with notes again</a:t>
            </a:r>
          </a:p>
          <a:p>
            <a:pPr lvl="0"/>
            <a:r>
              <a:rPr/>
              <a:t>First item</a:t>
            </a:r>
          </a:p>
          <a:p>
            <a:pPr lvl="0"/>
            <a:r>
              <a:rPr/>
              <a:t>Second item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On-screen Show (16:9)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3" baseType="lpstr">
      <vt:lpstr>Arial</vt:lpstr>
      <vt:lpstr>Calibri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2025-11-23T17:13:05Z</dcterms:created>
  <dcterms:modified xsi:type="dcterms:W3CDTF">2025-11-23T17:13:05Z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