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4" Type="http://schemas.openxmlformats.org/officeDocument/2006/relationships/viewProps" Target="viewProps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.jp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Single column</a:t>
            </a:r>
          </a:p>
        </p:txBody>
      </p:sp>
      <p:pic>
        <p:nvPicPr>
          <p:cNvPr descr="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124200" y="1193800"/>
            <a:ext cx="28829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an image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2025-09-07T17:24:26Z</dcterms:created>
  <dcterms:modified xsi:type="dcterms:W3CDTF">2025-09-07T17:24:26Z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