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7" Type="http://schemas.openxmlformats.org/officeDocument/2006/relationships/viewProps" Target="viewProps.xml" /><Relationship Id="rId6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9" Type="http://schemas.openxmlformats.org/officeDocument/2006/relationships/tableStyles" Target="tableStyles.xml" /><Relationship Id="rId8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Break with a new section-level header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Below section-level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Section-level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Third slide (with a section-level of 2)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 is another slide.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2022-01-02T22:55:36Z</dcterms:created>
  <dcterms:modified xsi:type="dcterms:W3CDTF">2022-01-02T22:55:36Z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