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4" Type="http://schemas.openxmlformats.org/officeDocument/2006/relationships/viewProps" Target="viewProps.xml" /><Relationship Id="rId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Hello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0" bandRow="1">
                <a:tableStyleId>{5C22544A-7EE6-4342-B048-85BDC9FD1C3A}</a:tableStyleId>
              </a:tblPr>
              <a:tblGrid>
                <a:gridCol w="82296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2022-01-02T22:55:37Z</dcterms:created>
  <dcterms:modified xsi:type="dcterms:W3CDTF">2022-01-02T22:55:37Z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