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notesMasters/notesMaster1.xml" ContentType="application/vnd.openxmlformats-officedocument.presentationml.notesMaster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1.xml" ContentType="application/vnd.openxmlformats-officedocument.presentationml.notes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notesMaster" Target="notesMasters/notes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C1CCF-B725-44A7-AA57-5E433BD85C9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DFEC3-8487-43E8-A154-7C12CBC1F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0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Some speaker notes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1</a:t>
            </a:fld>
            <a:endParaRPr lang="en-US"/>
          </a:p>
        </p:txBody>
      </p:sp>
    </p:spTree>
  </p:cSld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Testing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r>
              <a:rPr/>
              <a:t>Jesse Rosenthal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 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And a new slide.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</dc:title>
  <dc:creator>Jesse Rosenthal</dc:creator>
  <cp:keywords/>
  <dcterms:created xsi:type="dcterms:W3CDTF">2025-02-13T22:31:05Z</dcterms:created>
  <dcterms:modified xsi:type="dcterms:W3CDTF">2025-02-13T22:31:05Z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