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notesMaster" Target="notesMasters/notes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and here are some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a single header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