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notesMaster" Target="notesMasters/notesMaster1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Relationship Id="rId10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Blank slides can have background images.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6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3" Type="http://schemas.openxmlformats.org/officeDocument/2006/relationships/image" Target="../media/image3.jpg" /><Relationship Id="rId2" Type="http://schemas.openxmlformats.org/officeDocument/2006/relationships/image" Target="../media/image2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 (with background image)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moon background.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movie background.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Background images work in two-column layout.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can have images on slides that have background images: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2025-05-10T19:56:21Z</dcterms:created>
  <dcterms:modified xsi:type="dcterms:W3CDTF">2025-05-10T19:56:21Z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