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notesMaster" Target="notesMasters/notesMaster1.xml" /><Relationship Id="rId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9" Type="http://schemas.openxmlformats.org/officeDocument/2006/relationships/tableStyles" Target="tableStyles.xml" /><Relationship Id="rId8" Type="http://schemas.openxmlformats.org/officeDocument/2006/relationships/theme" Target="theme/theme1.xml" /><Relationship Id="rId7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Some notes here: this first slide should use the Blank template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2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First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Nothing to see here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Third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 second slide should be blank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2022-01-02T22:55:41Z</dcterms:created>
  <dcterms:modified xsi:type="dcterms:W3CDTF">2022-01-02T22:55:41Z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