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ninteresting, norma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rd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as the previous one blank?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