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autoAdjust="0" sz="20000"/>
    <p:restoredTop sz="94660"/>
  </p:normalViewPr>
  <p:slideViewPr>
    <p:cSldViewPr snapToGrid="0">
      <p:cViewPr varScale="1">
        <p:scale>
          <a:sx d="100" n="67"/>
          <a:sy d="100" n="67"/>
        </p:scale>
        <p:origin x="66" y="804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8" Type="http://schemas.openxmlformats.org/officeDocument/2006/relationships/tableStyles" Target="tableStyles.xml" /><Relationship Id="rId7" Type="http://schemas.openxmlformats.org/officeDocument/2006/relationships/theme" Target="theme/theme1.xml" /><Relationship Id="rId6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18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slideLayouts/slideLayout17.xml" Type="http://schemas.openxmlformats.org/officeDocument/2006/relationships/slideLayout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19" Target="../media/image1.png" Type="http://schemas.openxmlformats.org/officeDocument/2006/relationships/image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dirty="0" lang="en-US"/>
              <a:t>2/19/2018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dk1" bg2="dk2" folHlink="folHlink" hlink="hlink" tx1="lt1" tx2="lt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dt="0" ftr="0" hdr="0" sldNum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0" kern="1200" sz="54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Header with </a:t>
            </a:r>
            <a:r>
              <a:rPr>
                <a:latin typeface="Consolas"/>
              </a:rPr>
              <a:t>inline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>
              <a:buNone/>
            </a:pPr>
            <a:r>
              <a:rPr>
                <a:latin typeface="Consolas"/>
              </a:rPr>
              <a:t>Code at level 0</a:t>
            </a:r>
          </a:p>
          <a:p>
            <a:pPr lvl="0"/>
            <a:r>
              <a:rPr/>
              <a:t>Bullet item with </a:t>
            </a:r>
            <a:r>
              <a:rPr>
                <a:latin typeface="Consolas"/>
              </a:rPr>
              <a:t>inline code</a:t>
            </a:r>
          </a:p>
          <a:p>
            <a:pPr lvl="1" indent="0">
              <a:buNone/>
            </a:pPr>
            <a:r>
              <a:rPr>
                <a:latin typeface="Consolas"/>
              </a:rPr>
              <a:t>Code block at level 1</a:t>
            </a:r>
          </a:p>
          <a:p>
            <a:pPr lvl="1"/>
            <a:r>
              <a:rPr/>
              <a:t>with </a:t>
            </a:r>
            <a:r>
              <a:rPr>
                <a:latin typeface="Consolas"/>
              </a:rPr>
              <a:t>nested</a:t>
            </a:r>
          </a:p>
          <a:p>
            <a:pPr lvl="2" indent="0">
              <a:buNone/>
            </a:pPr>
            <a:r>
              <a:rPr>
                <a:latin typeface="Consolas"/>
              </a:rPr>
              <a:t>lvl2
lvl2
lvl2</a:t>
            </a:r>
          </a:p>
          <a:p>
            <a:pPr lvl="0" marL="0" indent="0">
              <a:spcBef>
                <a:spcPts val="3000"/>
              </a:spcBef>
              <a:buNone/>
            </a:pPr>
            <a:r>
              <a:rPr b="1"/>
              <a:t>Second heading level with </a:t>
            </a:r>
            <a:r>
              <a:rPr b="1">
                <a:latin typeface="Consolas"/>
              </a:rPr>
              <a:t>code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Syntax highlighting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>
              <a:buNone/>
            </a:pPr>
            <a:r>
              <a:rPr>
                <a:solidFill>
                  <a:srgbClr val="06287E"/>
                </a:solidFill>
                <a:latin typeface="Consolas"/>
              </a:rPr>
              <a:t>id</a:t>
            </a:r>
            <a:r>
              <a:rPr>
                <a:solidFill>
                  <a:srgbClr val="007020"/>
                </a:solidFill>
                <a:latin typeface="Consolas"/>
              </a:rPr>
              <a:t> ::</a:t>
            </a:r>
            <a:r>
              <a:rPr>
                <a:latin typeface="Consolas"/>
              </a:rPr>
              <a:t> a </a:t>
            </a:r>
            <a:r>
              <a:rPr>
                <a:solidFill>
                  <a:srgbClr val="007020"/>
                </a:solidFill>
                <a:latin typeface="Consolas"/>
              </a:rPr>
              <a:t>-&gt;</a:t>
            </a:r>
            <a:r>
              <a:rPr>
                <a:latin typeface="Consolas"/>
              </a:rPr>
              <a:t> a</a:t>
            </a:r>
            <a:br/>
            <a:r>
              <a:rPr>
                <a:solidFill>
                  <a:srgbClr val="06287E"/>
                </a:solidFill>
                <a:latin typeface="Consolas"/>
              </a:rPr>
              <a:t>id</a:t>
            </a:r>
            <a:r>
              <a:rPr>
                <a:latin typeface="Consolas"/>
              </a:rPr>
              <a:t> x </a:t>
            </a:r>
            <a:r>
              <a:rPr>
                <a:solidFill>
                  <a:srgbClr val="007020"/>
                </a:solidFill>
                <a:latin typeface="Consolas"/>
              </a:rPr>
              <a:t>=</a:t>
            </a:r>
            <a:r>
              <a:rPr>
                <a:latin typeface="Consolas"/>
              </a:rPr>
              <a:t> x</a:t>
            </a:r>
          </a:p>
          <a:p>
            <a:pPr lvl="0"/>
            <a:r>
              <a:rPr/>
              <a:t>Nested</a:t>
            </a:r>
          </a:p>
          <a:p>
            <a:pPr lvl="1" indent="0">
              <a:buNone/>
            </a:pPr>
            <a:r>
              <a:rPr>
                <a:solidFill>
                  <a:srgbClr val="007020"/>
                </a:solidFill>
                <a:latin typeface="Consolas"/>
              </a:rPr>
              <a:t>g ::</a:t>
            </a:r>
            <a:r>
              <a:rPr>
                <a:latin typeface="Consolas"/>
              </a:rPr>
              <a:t> </a:t>
            </a:r>
            <a:r>
              <a:rPr>
                <a:solidFill>
                  <a:srgbClr val="902000"/>
                </a:solidFill>
                <a:latin typeface="Consolas"/>
              </a:rPr>
              <a:t>Int</a:t>
            </a:r>
            <a:r>
              <a:rPr>
                <a:latin typeface="Consolas"/>
              </a:rPr>
              <a:t> </a:t>
            </a:r>
            <a:r>
              <a:rPr>
                <a:solidFill>
                  <a:srgbClr val="007020"/>
                </a:solidFill>
                <a:latin typeface="Consolas"/>
              </a:rPr>
              <a:t>-&gt;</a:t>
            </a:r>
            <a:r>
              <a:rPr>
                <a:latin typeface="Consolas"/>
              </a:rPr>
              <a:t> </a:t>
            </a:r>
            <a:r>
              <a:rPr>
                <a:solidFill>
                  <a:srgbClr val="902000"/>
                </a:solidFill>
                <a:latin typeface="Consolas"/>
              </a:rPr>
              <a:t>Int</a:t>
            </a:r>
            <a:br/>
            <a:r>
              <a:rPr>
                <a:latin typeface="Consolas"/>
              </a:rPr>
              <a:t>g x </a:t>
            </a:r>
            <a:r>
              <a:rPr>
                <a:solidFill>
                  <a:srgbClr val="007020"/>
                </a:solidFill>
                <a:latin typeface="Consolas"/>
              </a:rPr>
              <a:t>=</a:t>
            </a:r>
            <a:r>
              <a:rPr>
                <a:latin typeface="Consolas"/>
              </a:rPr>
              <a:t> x </a:t>
            </a:r>
            <a:r>
              <a:rPr>
                <a:solidFill>
                  <a:srgbClr val="666666"/>
                </a:solidFill>
                <a:latin typeface="Consolas"/>
              </a:rPr>
              <a:t>*</a:t>
            </a:r>
            <a:r>
              <a:rPr>
                <a:latin typeface="Consolas"/>
              </a:rPr>
              <a:t> </a:t>
            </a:r>
            <a:r>
              <a:rPr>
                <a:solidFill>
                  <a:srgbClr val="40A070"/>
                </a:solidFill>
                <a:latin typeface="Consolas"/>
              </a:rPr>
              <a:t>3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Two column slide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/>
              <a:t>A total alternative for </a:t>
            </a:r>
            <a:r>
              <a:rPr>
                <a:latin typeface="Consolas"/>
              </a:rPr>
              <a:t>head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 indent="0">
              <a:buNone/>
            </a:pPr>
            <a:r>
              <a:rPr>
                <a:latin typeface="Consolas"/>
              </a:rPr>
              <a:t>safeHead :: [a] -&gt; Maybe a
safeHead [] = Nothing
safeHead (x:_) = Just x</a:t>
            </a:r>
          </a:p>
        </p:txBody>
      </p:sp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1980-01-01T00:00:00Z</dcterms:created>
  <dcterms:modified xsi:type="dcterms:W3CDTF">1980-01-01T00:00:00Z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