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3" Type="http://schemas.openxmlformats.org/officeDocument/2006/relationships/image" Target="../media/image1.jpg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25600"/>
          <a:ext cx="4038600" cy="2959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35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6355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435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6355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And another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2025-05-10T19:56:15Z</dcterms:created>
  <dcterms:modified xsi:type="dcterms:W3CDTF">2025-05-10T19:56:15Z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