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4038600" cy="33909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table</a:t>
                      </a:r>
                    </a:p>
                  </a:txBody>
                </a:tc>
              </a:tr>
            </a:tbl>
          </a:graphicData>
        </a:graphic>
      </p:graphicFrame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24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Just an image on this side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2025-05-10T19:56:15Z</dcterms:created>
  <dcterms:modified xsi:type="dcterms:W3CDTF">2025-05-10T19:56:15Z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