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g" ContentType="image/jpeg"/>
  <Default Extension="png" ContentType="image/png"/>
  <Override PartName="/docProps/app.xml" ContentType="application/vnd.openxmlformats-officedocument.extended-properties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 horzBarState="maximized">
    <p:restoredLeft autoAdjust="0" sz="20000"/>
    <p:restoredTop sz="94660"/>
  </p:normalViewPr>
  <p:slideViewPr>
    <p:cSldViewPr snapToGrid="0">
      <p:cViewPr varScale="1">
        <p:scale>
          <a:sx d="100" n="67"/>
          <a:sy d="100" n="67"/>
        </p:scale>
        <p:origin x="66" y="804"/>
      </p:cViewPr>
      <p:guideLst/>
    </p:cSldViewPr>
  </p:slideViewPr>
  <p:notesTextViewPr>
    <p:cViewPr>
      <p:scale>
        <a:sx d="1" n="1"/>
        <a:sy d="1" n="1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7" Type="http://schemas.openxmlformats.org/officeDocument/2006/relationships/tableStyles" Target="tableStyles.xml" /><Relationship Id="rId6" Type="http://schemas.openxmlformats.org/officeDocument/2006/relationships/theme" Target="theme/theme1.xml" /><Relationship Id="rId5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13" Target="../slideLayouts/slideLayout13.xml" Type="http://schemas.openxmlformats.org/officeDocument/2006/relationships/slideLayout" /><Relationship Id="rId18" Target="../theme/theme1.xml" Type="http://schemas.openxmlformats.org/officeDocument/2006/relationships/theme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slideLayouts/slideLayout12.xml" Type="http://schemas.openxmlformats.org/officeDocument/2006/relationships/slideLayout" /><Relationship Id="rId17" Target="../slideLayouts/slideLayout17.xml" Type="http://schemas.openxmlformats.org/officeDocument/2006/relationships/slideLayout" /><Relationship Id="rId2" Target="../slideLayouts/slideLayout2.xml" Type="http://schemas.openxmlformats.org/officeDocument/2006/relationships/slideLayout" /><Relationship Id="rId16" Target="../slideLayouts/slideLayout16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5" Target="../slideLayouts/slideLayout15.xml" Type="http://schemas.openxmlformats.org/officeDocument/2006/relationships/slideLayout" /><Relationship Id="rId10" Target="../slideLayouts/slideLayout10.xml" Type="http://schemas.openxmlformats.org/officeDocument/2006/relationships/slideLayout" /><Relationship Id="rId19" Target="../media/image1.png" Type="http://schemas.openxmlformats.org/officeDocument/2006/relationships/image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Relationship Id="rId14" Target="../slideLayouts/slideLayout14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dirty="0" lang="en-US"/>
              <a:t>2/19/2018</a:t>
            </a:fld>
            <a:endParaRPr dirty="0"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dirty="0" lang="en-US"/>
              <a:pPr/>
              <a:t>‹#›</a:t>
            </a:fld>
            <a:endParaRPr dirty="0" lang="en-US"/>
          </a:p>
        </p:txBody>
      </p:sp>
    </p:spTree>
  </p:cSld>
  <p:clrMap accent1="accent1" accent2="accent2" accent3="accent3" accent4="accent4" accent5="accent5" accent6="accent6" bg1="dk1" bg2="dk2" folHlink="folHlink" hlink="hlink" tx1="lt1" tx2="lt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dt="0" ftr="0" hdr="0" sldNum="0"/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b="0" kern="1200" sz="54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charset="0" panose="020B0604020202020204" pitchFamily="34" typeface="Arial"/>
        <a:buChar char="•"/>
        <a:defRPr kern="1200" sz="2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4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0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2.jpg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fig:  lalune.jp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4318000" y="1816100"/>
            <a:ext cx="3835400" cy="38354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>
            <p:ph idx="1"/>
          </p:nvPr>
        </p:nvSpPr>
        <p:spPr>
          <a:xfrm>
            <a:off x="1117600" y="5651500"/>
            <a:ext cx="102235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The picture first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Then some text here</a:t>
            </a:r>
          </a:p>
        </p:txBody>
      </p:sp>
    </p:spTree>
  </p:cSld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Corbel</vt:lpstr>
      <vt:lpstr>Depth</vt:lpstr>
      <vt:lpstr>PowerPoint Presentation</vt:lpstr>
    </vt:vector>
  </TitlesOfParts>
  <Company>Johns Hopkins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dcterms:created xsi:type="dcterms:W3CDTF">2025-05-10T19:56:20Z</dcterms:created>
  <dcterms:modified xsi:type="dcterms:W3CDTF">2025-05-10T19:56:20Z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