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g" ContentType="image/jpeg"/>
  <Default Extension="png" ContentType="image/png"/>
  <Override PartName="/docProps/app.xml" ContentType="application/vnd.openxmlformats-officedocument.extended-properties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viewProps.xml" ContentType="application/vnd.openxmlformats-officedocument.presentationml.view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</Types>
</file>

<file path=_rels/.rels><?xml version="1.0" encoding="UTF-8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package/2006/relationships/metadata/extended-properties" Target="docProps/app.xml" /><Relationship Id="rId4" Type="http://schemas.openxmlformats.org/officeDocument/2006/relationships/custom-properties" Target="docProps/custom.xml" />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algn="l" defTabSz="4572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4572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4572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4572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4572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4572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4572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4572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4572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p="http://schemas.openxmlformats.org/presentationml/2006/main" xmlns:r="http://schemas.openxmlformats.org/officeDocument/2006/relationships">
  <p:normalViewPr horzBarState="maximized">
    <p:restoredLeft autoAdjust="0" sz="20000"/>
    <p:restoredTop sz="94660"/>
  </p:normalViewPr>
  <p:slideViewPr>
    <p:cSldViewPr snapToGrid="0">
      <p:cViewPr varScale="1">
        <p:scale>
          <a:sx d="100" n="67"/>
          <a:sy d="100" n="67"/>
        </p:scale>
        <p:origin x="66" y="804"/>
      </p:cViewPr>
      <p:guideLst/>
    </p:cSldViewPr>
  </p:slideViewPr>
  <p:notesTextViewPr>
    <p:cViewPr>
      <p:scale>
        <a:sx d="1" n="1"/>
        <a:sy d="1" n="1"/>
      </p:scale>
      <p:origin x="0" y="0"/>
    </p:cViewPr>
  </p:notesTextViewPr>
  <p:gridSpacing cx="76200" cy="76200"/>
</p:viewPr>
</file>

<file path=ppt/_rels/presentation.xml.rels><?xml version="1.0" encoding="UTF-8"?><Relationships xmlns="http://schemas.openxmlformats.org/package/2006/relationships"><Relationship Id="rId2" Type="http://schemas.openxmlformats.org/officeDocument/2006/relationships/slide" Target="slides/slide1.xml" /><Relationship Id="rId3" Type="http://schemas.openxmlformats.org/officeDocument/2006/relationships/slide" Target="slides/slide2.xml" /><Relationship Id="rId4" Type="http://schemas.openxmlformats.org/officeDocument/2006/relationships/slide" Target="slides/slide3.xml" /><Relationship Id="rId5" Type="http://schemas.openxmlformats.org/officeDocument/2006/relationships/slide" Target="slides/slide4.xml" /><Relationship Id="rId6" Type="http://schemas.openxmlformats.org/officeDocument/2006/relationships/slide" Target="slides/slide5.xml" /><Relationship Id="rId7" Type="http://schemas.openxmlformats.org/officeDocument/2006/relationships/slide" Target="slides/slide6.xml" /><Relationship Id="rId8" Type="http://schemas.openxmlformats.org/officeDocument/2006/relationships/slide" Target="slides/slide7.xml" /><Relationship Id="rId9" Type="http://schemas.openxmlformats.org/officeDocument/2006/relationships/slide" Target="slides/slide8.xml" /><Relationship Id="rId10" Type="http://schemas.openxmlformats.org/officeDocument/2006/relationships/slide" Target="slides/slide9.xml" /><Relationship Id="rId11" Type="http://schemas.openxmlformats.org/officeDocument/2006/relationships/slide" Target="slides/slide10.xml" /><Relationship Id="rId12" Type="http://schemas.openxmlformats.org/officeDocument/2006/relationships/slide" Target="slides/slide11.xml" /><Relationship Id="rId13" Type="http://schemas.openxmlformats.org/officeDocument/2006/relationships/slide" Target="slides/slide12.xml" /><Relationship Id="rId14" Type="http://schemas.openxmlformats.org/officeDocument/2006/relationships/presProps" Target="presProps.xml" /><Relationship Id="rId1" Type="http://schemas.openxmlformats.org/officeDocument/2006/relationships/slideMaster" Target="slideMasters/slideMaster1.xml" /><Relationship Id="rId17" Type="http://schemas.openxmlformats.org/officeDocument/2006/relationships/tableStyles" Target="tableStyles.xml" /><Relationship Id="rId16" Type="http://schemas.openxmlformats.org/officeDocument/2006/relationships/theme" Target="theme/theme1.xml" /><Relationship Id="rId15" Type="http://schemas.openxmlformats.org/officeDocument/2006/relationships/viewProps" Target="viewProps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4464028"/>
            <a:ext cx="9144000" cy="1641490"/>
          </a:xfrm>
        </p:spPr>
        <p:txBody>
          <a:bodyPr wrap="none" anchor="t">
            <a:normAutofit/>
          </a:bodyPr>
          <a:lstStyle>
            <a:lvl1pPr algn="r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799" y="3694375"/>
            <a:ext cx="9144000" cy="754025"/>
          </a:xfrm>
        </p:spPr>
        <p:txBody>
          <a:bodyPr anchor="b">
            <a:normAutofit/>
          </a:bodyPr>
          <a:lstStyle>
            <a:lvl1pPr marL="0" indent="0" algn="r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367160"/>
            <a:ext cx="10515600" cy="81935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39788" y="987425"/>
            <a:ext cx="10515600" cy="337973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5186516"/>
            <a:ext cx="10514012" cy="682472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0C674-7DFC-42FE-B9CD-82963CDB1557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353434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489399"/>
            <a:ext cx="10514012" cy="1501826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76456F-F47D-4F25-8053-2A695DA0CA7D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365125"/>
            <a:ext cx="9302752" cy="2992904"/>
          </a:xfrm>
        </p:spPr>
        <p:txBody>
          <a:bodyPr anchor="ctr"/>
          <a:lstStyle>
            <a:lvl1pPr>
              <a:defRPr sz="4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501729"/>
            <a:ext cx="10512424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6C7379-69CC-4837-9905-BEBA22830C8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1111044" y="78682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437812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326967"/>
            <a:ext cx="10515600" cy="2511835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4850581"/>
            <a:ext cx="10514012" cy="1140644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EB8B7E-8AEE-4F10-BFEE-C999AD004D36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337282" y="188595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356798" y="257175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7994" y="1885950"/>
            <a:ext cx="293624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77441" y="257175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29035" y="1885950"/>
            <a:ext cx="2932113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24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29035" y="257175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68F3F9-58BC-440B-B37B-805B9055EF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332085" y="4297503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2085" y="2256354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332085" y="4873765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997" y="4297503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568996" y="2256354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67644" y="4873764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04322" y="4297503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04321" y="2256354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04197" y="4873762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5A53AF-48EA-489D-8260-9DCAB666386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854532" y="4464028"/>
            <a:ext cx="9144000" cy="1641490"/>
          </a:xfrm>
        </p:spPr>
        <p:txBody>
          <a:bodyPr wrap="none" anchor="t">
            <a:normAutofit/>
          </a:bodyPr>
          <a:lstStyle>
            <a:lvl1pPr algn="l">
              <a:defRPr sz="9600" b="0" spc="-300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47000"/>
                        <a:lumOff val="53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854532" y="3693674"/>
            <a:ext cx="9144000" cy="754025"/>
          </a:xfrm>
        </p:spPr>
        <p:txBody>
          <a:bodyPr anchor="b">
            <a:normAutofit/>
          </a:bodyPr>
          <a:lstStyle>
            <a:lvl1pPr marL="0" indent="0" algn="l">
              <a:buNone/>
              <a:defRPr sz="32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0000" y="1825625"/>
            <a:ext cx="5025216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19840" y="1825625"/>
            <a:ext cx="503396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0000" y="1681163"/>
            <a:ext cx="5025216" cy="823912"/>
          </a:xfrm>
        </p:spPr>
        <p:txBody>
          <a:bodyPr anchor="b"/>
          <a:lstStyle>
            <a:lvl1pPr marL="0" indent="0">
              <a:buNone/>
              <a:defRPr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20000" y="2505075"/>
            <a:ext cx="5025216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19840" y="1681163"/>
            <a:ext cx="5035548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19840" y="2505075"/>
            <a:ext cx="503554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20000" y="2057400"/>
            <a:ext cx="3652025" cy="3811588"/>
          </a:xfrm>
        </p:spPr>
        <p:txBody>
          <a:bodyPr/>
          <a:lstStyle>
            <a:lvl1pPr marL="0" indent="0">
              <a:buNone/>
              <a:defRPr sz="16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dirty="0"/>
              <a:t>2/19/2018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?><Relationships xmlns="http://schemas.openxmlformats.org/package/2006/relationships"><Relationship Id="rId8" Target="../slideLayouts/slideLayout8.xml" Type="http://schemas.openxmlformats.org/officeDocument/2006/relationships/slideLayout" /><Relationship Id="rId13" Target="../slideLayouts/slideLayout13.xml" Type="http://schemas.openxmlformats.org/officeDocument/2006/relationships/slideLayout" /><Relationship Id="rId18" Target="../theme/theme1.xml" Type="http://schemas.openxmlformats.org/officeDocument/2006/relationships/theme" /><Relationship Id="rId3" Target="../slideLayouts/slideLayout3.xml" Type="http://schemas.openxmlformats.org/officeDocument/2006/relationships/slideLayout" /><Relationship Id="rId7" Target="../slideLayouts/slideLayout7.xml" Type="http://schemas.openxmlformats.org/officeDocument/2006/relationships/slideLayout" /><Relationship Id="rId12" Target="../slideLayouts/slideLayout12.xml" Type="http://schemas.openxmlformats.org/officeDocument/2006/relationships/slideLayout" /><Relationship Id="rId17" Target="../slideLayouts/slideLayout17.xml" Type="http://schemas.openxmlformats.org/officeDocument/2006/relationships/slideLayout" /><Relationship Id="rId2" Target="../slideLayouts/slideLayout2.xml" Type="http://schemas.openxmlformats.org/officeDocument/2006/relationships/slideLayout" /><Relationship Id="rId16" Target="../slideLayouts/slideLayout16.xml" Type="http://schemas.openxmlformats.org/officeDocument/2006/relationships/slideLayout" /><Relationship Id="rId1" Target="../slideLayouts/slideLayout1.xml" Type="http://schemas.openxmlformats.org/officeDocument/2006/relationships/slideLayout" /><Relationship Id="rId6" Target="../slideLayouts/slideLayout6.xml" Type="http://schemas.openxmlformats.org/officeDocument/2006/relationships/slideLayout" /><Relationship Id="rId11" Target="../slideLayouts/slideLayout11.xml" Type="http://schemas.openxmlformats.org/officeDocument/2006/relationships/slideLayout" /><Relationship Id="rId5" Target="../slideLayouts/slideLayout5.xml" Type="http://schemas.openxmlformats.org/officeDocument/2006/relationships/slideLayout" /><Relationship Id="rId15" Target="../slideLayouts/slideLayout15.xml" Type="http://schemas.openxmlformats.org/officeDocument/2006/relationships/slideLayout" /><Relationship Id="rId10" Target="../slideLayouts/slideLayout10.xml" Type="http://schemas.openxmlformats.org/officeDocument/2006/relationships/slideLayout" /><Relationship Id="rId19" Target="../media/image1.png" Type="http://schemas.openxmlformats.org/officeDocument/2006/relationships/image" /><Relationship Id="rId4" Target="../slideLayouts/slideLayout4.xml" Type="http://schemas.openxmlformats.org/officeDocument/2006/relationships/slideLayout" /><Relationship Id="rId9" Target="../slideLayouts/slideLayout9.xml" Type="http://schemas.openxmlformats.org/officeDocument/2006/relationships/slideLayout" /><Relationship Id="rId14" Target="../slideLayouts/slideLayout14.xml" Type="http://schemas.openxmlformats.org/officeDocument/2006/relationships/slideLayout" />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>
  <p:cSld>
    <p:bg>
      <p:bgPr>
        <a:blipFill dpi="0" rotWithShape="1">
          <a:blip r:embed="rId19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anchor="ctr" bIns="45720" lIns="91440" rIns="91440" rtlCol="0" tIns="45720" vert="horz">
            <a:normAutofit/>
          </a:bodyPr>
          <a:lstStyle/>
          <a:p>
            <a:r>
              <a:rPr lang="en-US" smtClean="0"/>
              <a:t>Click to edit Master title style</a:t>
            </a:r>
            <a:endParaRPr dirty="0" lang="en-US"/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>
          <a:xfrm>
            <a:off x="1120000" y="1825625"/>
            <a:ext cx="10233800" cy="4351338"/>
          </a:xfrm>
          <a:prstGeom prst="rect">
            <a:avLst/>
          </a:prstGeom>
        </p:spPr>
        <p:txBody>
          <a:bodyPr bIns="45720" lIns="91440" rIns="91440" rtlCol="0" tIns="45720"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dirty="0" lang="en-US"/>
          </a:p>
        </p:txBody>
      </p:sp>
      <p:sp>
        <p:nvSpPr>
          <p:cNvPr id="4" name="Date Placeholder 3"/>
          <p:cNvSpPr>
            <a:spLocks noGrp="1"/>
          </p:cNvSpPr>
          <p:nvPr>
            <p:ph idx="2" sz="half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l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51CF1133-3259-4C45-BABA-5B62D9C6F78D}" type="datetimeFigureOut">
              <a:rPr dirty="0" lang="en-US"/>
              <a:t>2/19/2018</a:t>
            </a:fld>
            <a:endParaRPr dirty="0" lang="en-US"/>
          </a:p>
        </p:txBody>
      </p:sp>
      <p:sp>
        <p:nvSpPr>
          <p:cNvPr id="5" name="Footer Placeholder 4"/>
          <p:cNvSpPr>
            <a:spLocks noGrp="1"/>
          </p:cNvSpPr>
          <p:nvPr>
            <p:ph idx="3" sz="quarter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ct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endParaRPr dirty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idx="4" sz="quarter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anchor="ctr" bIns="45720" lIns="91440" rIns="91440" rtlCol="0" tIns="45720" vert="horz"/>
          <a:lstStyle>
            <a:lvl1pPr algn="r">
              <a:defRPr sz="12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6D22F896-40B5-4ADD-8801-0D06FADFA095}" type="slidenum">
              <a:rPr dirty="0" lang="en-US"/>
              <a:pPr/>
              <a:t>‹#›</a:t>
            </a:fld>
            <a:endParaRPr dirty="0" lang="en-US"/>
          </a:p>
        </p:txBody>
      </p:sp>
    </p:spTree>
  </p:cSld>
  <p:clrMap accent1="accent1" accent2="accent2" accent3="accent3" accent4="accent4" accent5="accent5" accent6="accent6" bg1="dk1" bg2="dk2" folHlink="folHlink" hlink="hlink" tx1="lt1" tx2="lt2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hf dt="0" ftr="0" hdr="0" sldNum="0"/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b="0" kern="1200" sz="54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charset="0" panose="020B0604020202020204" pitchFamily="34" typeface="Arial"/>
        <a:buChar char="•"/>
        <a:defRPr kern="1200" sz="2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4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20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25000"/>
                  <a:lumOff val="75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charset="0" panose="020B0604020202020204" pitchFamily="34" typeface="Arial"/>
        <a:buChar char="•"/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algn="l" defTabSz="914400" eaLnBrk="1" hangingPunct="1" latinLnBrk="0" marL="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kern="1200"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0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2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/Relationships>
</file>

<file path=ppt/slides/_rels/slide6.xml.rels><?xml version="1.0" encoding="UTF-8"?><Relationships xmlns="http://schemas.openxmlformats.org/package/2006/relationships"><Relationship Id="rId1" Type="http://schemas.openxmlformats.org/officeDocument/2006/relationships/slideLayout" Target="../slideLayouts/slideLayout4.xml" /><Relationship Id="rId2" Type="http://schemas.openxmlformats.org/officeDocument/2006/relationships/image" Target="../media/image2.jpg" /></Relationships>
</file>

<file path=ppt/slides/_rels/slide7.xml.rels><?xml version="1.0" encoding="UTF-8"?><Relationships xmlns="http://schemas.openxmlformats.org/package/2006/relationships"><Relationship Id="rId1" Type="http://schemas.openxmlformats.org/officeDocument/2006/relationships/slideLayout" Target="../slideLayouts/slideLayout8.xml" /><Relationship Id="rId2" Type="http://schemas.openxmlformats.org/officeDocument/2006/relationships/image" Target="../media/image3.jpg" /></Relationships>
</file>

<file path=ppt/slides/_rels/slide8.xml.rels><?xml version="1.0" encoding="UTF-8"?><Relationships xmlns="http://schemas.openxmlformats.org/package/2006/relationships"><Relationship Id="rId1" Type="http://schemas.openxmlformats.org/officeDocument/2006/relationships/slideLayout" Target="../slideLayouts/slideLayout5.xml" /><Relationship Id="rId2" Type="http://schemas.openxmlformats.org/officeDocument/2006/relationships/image" Target="../media/image3.jpg" /></Relationships>
</file>

<file path=ppt/slides/_rels/slide9.xml.rels><?xml version="1.0" encoding="UTF-8"?>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These</a:t>
            </a:r>
          </a:p>
          <a:p>
            <a:pPr lvl="0"/>
            <a:r>
              <a:rPr/>
              <a:t>bullets</a:t>
            </a:r>
          </a:p>
          <a:p>
            <a:pPr lvl="0"/>
            <a:r>
              <a:rPr/>
              <a:t>should</a:t>
            </a:r>
          </a:p>
          <a:p>
            <a:pPr lvl="0"/>
            <a:r>
              <a:rPr/>
              <a:t>be</a:t>
            </a:r>
          </a:p>
          <a:p>
            <a:pPr lvl="0"/>
            <a:r>
              <a:rPr/>
              <a:t>incremental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10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  <a:p>
            <a:pPr lvl="0"/>
            <a:r>
              <a:rPr/>
              <a:t>incremental</a:t>
            </a:r>
          </a:p>
          <a:p>
            <a:pPr lvl="0"/>
            <a:r>
              <a:rPr/>
              <a:t>(the incremental class wins)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11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These bullets are not incremental: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two</a:t>
            </a:r>
          </a:p>
          <a:p>
            <a:pPr lvl="0"/>
            <a:r>
              <a:rPr/>
              <a:t>three</a:t>
            </a:r>
          </a:p>
          <a:p>
            <a:pPr lvl="0" indent="0" marL="0">
              <a:buNone/>
            </a:pPr>
            <a:r>
              <a:rPr/>
              <a:t>These are: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two</a:t>
            </a:r>
          </a:p>
          <a:p>
            <a:pPr lvl="0"/>
            <a:r>
              <a:rPr/>
              <a:t>three</a:t>
            </a:r>
          </a:p>
          <a:p>
            <a:pPr lvl="0" indent="0" marL="0">
              <a:buNone/>
            </a:pPr>
            <a:r>
              <a:rPr/>
              <a:t>These are not:</a:t>
            </a:r>
          </a:p>
          <a:p>
            <a:pPr lvl="0"/>
            <a:r>
              <a:rPr sz="2000"/>
              <a:t>one</a:t>
            </a:r>
          </a:p>
          <a:p>
            <a:pPr lvl="0"/>
            <a:r>
              <a:rPr sz="2000"/>
              <a:t>two</a:t>
            </a:r>
          </a:p>
          <a:p>
            <a:pPr lvl="0"/>
            <a:r>
              <a:rPr sz="2000"/>
              <a:t>three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12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  <a:p>
            <a:pPr lvl="0"/>
            <a:r>
              <a:rPr/>
              <a:t>incremental</a:t>
            </a:r>
          </a:p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  <a:p>
            <a:pPr lvl="0"/>
            <a:r>
              <a:rPr/>
              <a:t>not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2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as</a:t>
            </a:r>
          </a:p>
          <a:p>
            <a:pPr lvl="0"/>
            <a:r>
              <a:rPr/>
              <a:t>should</a:t>
            </a:r>
          </a:p>
          <a:p>
            <a:pPr lvl="0"/>
            <a:r>
              <a:rPr/>
              <a:t>these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3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Even with some text first, these should:</a:t>
            </a:r>
          </a:p>
          <a:p>
            <a:pPr lvl="0"/>
            <a:r>
              <a:rPr/>
              <a:t>also</a:t>
            </a:r>
          </a:p>
          <a:p>
            <a:pPr lvl="0"/>
            <a:r>
              <a:rPr/>
              <a:t>be</a:t>
            </a:r>
          </a:p>
          <a:p>
            <a:pPr lvl="0"/>
            <a:r>
              <a:rPr/>
              <a:t>incremental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4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indent="-457200" marL="457200">
              <a:buAutoNum type="arabicPeriod"/>
            </a:pPr>
            <a:r>
              <a:rPr/>
              <a:t>These</a:t>
            </a:r>
          </a:p>
          <a:p>
            <a:pPr lvl="0" indent="-457200" marL="457200">
              <a:buAutoNum type="arabicPeriod"/>
            </a:pPr>
            <a:r>
              <a:rPr/>
              <a:t>are</a:t>
            </a:r>
          </a:p>
          <a:p>
            <a:pPr lvl="0" indent="-457200" marL="457200">
              <a:buAutoNum type="arabicPeriod"/>
            </a:pPr>
            <a:r>
              <a:rPr/>
              <a:t>incremental</a:t>
            </a:r>
          </a:p>
          <a:p>
            <a:pPr lvl="0" indent="0" marL="0">
              <a:buNone/>
            </a:pPr>
            <a:r>
              <a:rPr/>
              <a:t>But this text isn’t</a:t>
            </a:r>
          </a:p>
          <a:p>
            <a:pPr lvl="0"/>
            <a:r>
              <a:rPr/>
              <a:t>But</a:t>
            </a:r>
          </a:p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5 (Two 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Incremental on the left: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by</a:t>
            </a:r>
          </a:p>
          <a:p>
            <a:pPr lvl="0"/>
            <a:r>
              <a:rPr/>
              <a:t>one</a:t>
            </a:r>
          </a:p>
          <a:p>
            <a:pPr lvl="0" indent="0" marL="0">
              <a:buNone/>
            </a:pPr>
            <a:r>
              <a:rPr/>
              <a:t>With something below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Incremental on the right: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by</a:t>
            </a:r>
          </a:p>
          <a:p>
            <a:pPr lvl="0"/>
            <a:r>
              <a:rPr/>
              <a:t>one</a:t>
            </a:r>
          </a:p>
          <a:p>
            <a:pPr lvl="0" indent="0" marL="0">
              <a:buNone/>
            </a:pPr>
            <a:r>
              <a:rPr/>
              <a:t>With something else below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6 (Two Content Right)</a:t>
            </a:r>
          </a:p>
        </p:txBody>
      </p:sp>
      <p:pic>
        <p:nvPicPr>
          <p:cNvPr descr="fig:  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1701800" y="1816100"/>
            <a:ext cx="3835400" cy="38354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1117600" y="5651500"/>
            <a:ext cx="50165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2" sz="half"/>
          </p:nvPr>
        </p:nvSpPr>
        <p:spPr/>
        <p:txBody>
          <a:bodyPr/>
          <a:lstStyle/>
          <a:p>
            <a:pPr lvl="0"/>
            <a:r>
              <a:rPr/>
              <a:t>An</a:t>
            </a:r>
          </a:p>
          <a:p>
            <a:pPr lvl="0"/>
            <a:r>
              <a:rPr/>
              <a:t>Incremental</a:t>
            </a:r>
          </a:p>
          <a:p>
            <a:pPr lvl="0"/>
            <a:r>
              <a:rPr/>
              <a:t>List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7 (Content with Caption)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2" sz="half" type="body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First, we have some incremental bullets:</a:t>
            </a:r>
          </a:p>
          <a:p>
            <a:pPr lvl="0"/>
            <a:r>
              <a:rPr/>
              <a:t>one</a:t>
            </a:r>
          </a:p>
          <a:p>
            <a:pPr lvl="0"/>
            <a:r>
              <a:rPr/>
              <a:t>two</a:t>
            </a:r>
          </a:p>
          <a:p>
            <a:pPr lvl="0"/>
            <a:r>
              <a:rPr/>
              <a:t>three</a:t>
            </a:r>
          </a:p>
          <a:p>
            <a:pPr lvl="0" indent="0" marL="0">
              <a:buNone/>
            </a:pPr>
            <a:r>
              <a:rPr/>
              <a:t>Then, a picture:</a:t>
            </a:r>
          </a:p>
        </p:txBody>
      </p:sp>
      <p:pic>
        <p:nvPicPr>
          <p:cNvPr descr="fig:  ./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6096000" y="977900"/>
            <a:ext cx="4356100" cy="43561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5181600" y="5334000"/>
            <a:ext cx="61722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pPr lvl="0" indent="0" marL="0">
              <a:buNone/>
            </a:pPr>
            <a:r>
              <a:rPr/>
              <a:t>Slide 8 (Comparison)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idx="1" type="body"/>
          </p:nvPr>
        </p:nvSpPr>
        <p:spPr/>
        <p:txBody>
          <a:bodyPr/>
          <a:lstStyle/>
          <a:p>
            <a:pPr lvl="0"/>
            <a:r>
              <a:rPr/>
              <a:t>one</a:t>
            </a:r>
          </a:p>
          <a:p>
            <a:pPr lvl="0"/>
            <a:r>
              <a:rPr/>
              <a:t>two</a:t>
            </a:r>
          </a:p>
          <a:p>
            <a:pPr lvl="0"/>
            <a:r>
              <a:rPr/>
              <a:t>three</a:t>
            </a:r>
          </a:p>
        </p:txBody>
      </p:sp>
      <p:pic>
        <p:nvPicPr>
          <p:cNvPr descr="fig:  ./lalune.jpg" id="0" name="Picture 1"/>
          <p:cNvPicPr>
            <a:picLocks noGrp="1"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2032000" y="2501900"/>
            <a:ext cx="3175000" cy="3175000"/>
          </a:xfrm>
          <a:prstGeom prst="rect">
            <a:avLst/>
          </a:prstGeom>
          <a:noFill/>
          <a:ln w="9525">
            <a:noFill/>
            <a:headEnd/>
            <a:tailEnd/>
          </a:ln>
        </p:spPr>
      </p:pic>
      <p:sp>
        <p:nvSpPr>
          <p:cNvPr id="1" name="TextBox 3"/>
          <p:cNvSpPr txBox="1"/>
          <p:nvPr>
            <p:ph idx="1"/>
          </p:nvPr>
        </p:nvSpPr>
        <p:spPr>
          <a:xfrm>
            <a:off x="1117600" y="5676900"/>
            <a:ext cx="5016500" cy="508000"/>
          </a:xfrm>
          <a:prstGeom prst="rect">
            <a:avLst/>
          </a:prstGeom>
          <a:noFill/>
        </p:spPr>
        <p:txBody>
          <a:bodyPr/>
          <a:lstStyle/>
          <a:p>
            <a:pPr lvl="0" indent="0" marL="0" algn="ctr">
              <a:buNone/>
            </a:pPr>
            <a:r>
              <a:rPr/>
              <a:t>An image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idx="3" sz="quarter" type="body"/>
          </p:nvPr>
        </p:nvSpPr>
        <p:spPr/>
        <p:txBody>
          <a:bodyPr/>
          <a:lstStyle/>
          <a:p>
            <a:pPr lvl="0" indent="-457200" marL="457200">
              <a:buAutoNum type="arabicPeriod"/>
            </a:pPr>
            <a:r>
              <a:rPr/>
              <a:t>one</a:t>
            </a:r>
          </a:p>
          <a:p>
            <a:pPr lvl="0" indent="-457200" marL="457200">
              <a:buAutoNum type="arabicPeriod"/>
            </a:pPr>
            <a:r>
              <a:rPr/>
              <a:t>two</a:t>
            </a:r>
          </a:p>
          <a:p>
            <a:pPr lvl="0" indent="-457200" marL="457200">
              <a:buAutoNum type="arabicPeriod"/>
            </a:pPr>
            <a:r>
              <a:rPr/>
              <a:t>three</a:t>
            </a:r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6311900" y="2501900"/>
          <a:ext cx="5029200" cy="3683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029200"/>
              </a:tblGrid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1</a:t>
                      </a:r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lvl="0" indent="0" marL="0">
                        <a:buNone/>
                      </a:pPr>
                      <a:r>
                        <a:rPr/>
                        <a:t>2</a:t>
                      </a:r>
                    </a:p>
                  </a:txBody>
                </a:tc>
              </a:tr>
            </a:tbl>
          </a:graphicData>
        </a:graphic>
      </p:graphicFrame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5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 indent="0" marL="0">
              <a:buNone/>
            </a:pPr>
            <a:r>
              <a:rPr/>
              <a:t>Slide 9 (Content)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  <a:p>
            <a:pPr lvl="0"/>
            <a:r>
              <a:rPr/>
              <a:t>not</a:t>
            </a:r>
          </a:p>
          <a:p>
            <a:pPr lvl="0"/>
            <a:r>
              <a:rPr/>
              <a:t>incremental</a:t>
            </a:r>
          </a:p>
          <a:p>
            <a:pPr lvl="0"/>
            <a:r>
              <a:rPr/>
              <a:t>these</a:t>
            </a:r>
          </a:p>
          <a:p>
            <a:pPr lvl="0"/>
            <a:r>
              <a:rPr/>
              <a:t>are</a:t>
            </a:r>
          </a:p>
        </p:txBody>
      </p:sp>
    </p:spTree>
  </p:cSld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theme/theme1.xml><?xml version="1.0" encoding="utf-8"?>
<a:theme xmlns:a="http://schemas.openxmlformats.org/drawingml/2006/main" name="Depth">
  <a:themeElements>
    <a:clrScheme name="Depth">
      <a:dk1>
        <a:sysClr val="windowText" lastClr="000000"/>
      </a:dk1>
      <a:lt1>
        <a:sysClr val="window" lastClr="FFFFFF"/>
      </a:lt1>
      <a:dk2>
        <a:srgbClr val="455F51"/>
      </a:dk2>
      <a:lt2>
        <a:srgbClr val="94D7E4"/>
      </a:lt2>
      <a:accent1>
        <a:srgbClr val="41AEBD"/>
      </a:accent1>
      <a:accent2>
        <a:srgbClr val="97E9D5"/>
      </a:accent2>
      <a:accent3>
        <a:srgbClr val="A2CF49"/>
      </a:accent3>
      <a:accent4>
        <a:srgbClr val="608F3D"/>
      </a:accent4>
      <a:accent5>
        <a:srgbClr val="F4DE3A"/>
      </a:accent5>
      <a:accent6>
        <a:srgbClr val="FCB11C"/>
      </a:accent6>
      <a:hlink>
        <a:srgbClr val="FBCA98"/>
      </a:hlink>
      <a:folHlink>
        <a:srgbClr val="D3B86D"/>
      </a:folHlink>
    </a:clrScheme>
    <a:fontScheme name="Depth">
      <a:maj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メイリオ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epth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1735E755-43E6-43AA-ABA2-C989ECC79AF5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TM04033923[[fn=Depth]]</Template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Corbel</vt:lpstr>
      <vt:lpstr>Depth</vt:lpstr>
      <vt:lpstr>PowerPoint Presentation</vt:lpstr>
    </vt:vector>
  </TitlesOfParts>
  <Company>Johns Hopkins University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dcterms:created xsi:type="dcterms:W3CDTF">2025-05-10T19:56:21Z</dcterms:created>
  <dcterms:modified xsi:type="dcterms:W3CDTF">2025-05-10T19:56:21Z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