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4" Type="http://schemas.openxmlformats.org/officeDocument/2006/relationships/viewProps" Target="viewProps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These</a:t>
            </a:r>
          </a:p>
          <a:p>
            <a:pPr lvl="0" indent="-342900" marL="342900">
              <a:buAutoNum type="arabicPeriod"/>
            </a:pPr>
            <a:r>
              <a:rPr/>
              <a:t>are</a:t>
            </a:r>
          </a:p>
          <a:p>
            <a:pPr lvl="0" indent="-342900" marL="3429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already</a:t>
            </a:r>
          </a:p>
          <a:p>
            <a:pPr lvl="0"/>
            <a:r>
              <a:rPr/>
              <a:t>here</a:t>
            </a:r>
          </a:p>
          <a:p>
            <a:pPr lvl="0"/>
            <a:r>
              <a:rPr/>
              <a:t>though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41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44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one</a:t>
            </a:r>
          </a:p>
          <a:p>
            <a:pPr lvl="0" indent="-342900" marL="342900">
              <a:buAutoNum type="arabicPeriod"/>
            </a:pPr>
            <a:r>
              <a:rPr/>
              <a:t>two</a:t>
            </a:r>
          </a:p>
          <a:p>
            <a:pPr lvl="0" indent="-342900" marL="3429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35500" y="1625600"/>
          <a:ext cx="4038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2025-05-10T19:56:16Z</dcterms:created>
  <dcterms:modified xsi:type="dcterms:W3CDTF">2025-05-10T19:56:16Z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