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Default Extension="png" ContentType="image/pn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notesMasters/notesMaster1.xml" ContentType="application/vnd.openxmlformats-officedocument.presentationml.notesMaster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128"/>
          <a:sy d="100" n="128"/>
        </p:scale>
        <p:origin x="200" y="200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notesMaster" Target="notesMasters/notesMaster1.xml" /><Relationship Id="rId10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13" Type="http://schemas.openxmlformats.org/officeDocument/2006/relationships/tableStyles" Target="tableStyles.xml" /><Relationship Id="rId12" Type="http://schemas.openxmlformats.org/officeDocument/2006/relationships/theme" Target="theme/theme1.xml" /><Relationship Id="rId11" Type="http://schemas.openxmlformats.org/officeDocument/2006/relationships/viewProps" Target="view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C1CCF-B725-44A7-AA57-5E433BD85C9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DFEC3-8487-43E8-A154-7C12CBC1F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0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is a blank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DFEC3-8487-43E8-A154-7C12CBC1FFF2}" type="slidenum">
              <a:rPr lang="en-US"/>
              <a:t>7</a:t>
            </a:fld>
            <a:endParaRPr lang="en-US"/>
          </a:p>
        </p:txBody>
      </p:sp>
    </p:spTree>
  </p:cSld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8/12/21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53" r:id="rId1"/>
    <p:sldLayoutId id="2147483654" r:id="rId2"/>
    <p:sldLayoutId id="2147483655" r:id="rId3"/>
    <p:sldLayoutId id="2147483656" r:id="rId4"/>
    <p:sldLayoutId id="2147483649" r:id="rId5"/>
    <p:sldLayoutId id="2147483650" r:id="rId6"/>
    <p:sldLayoutId id="2147483651" r:id="rId7"/>
    <p:sldLayoutId id="2147483652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2.jpg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jpg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notesSlide" Target="../notesSlides/notesSlid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Testing Layouts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is a title and content slide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…is a two-column slide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/>
          <a:p>
            <a:pPr lvl="0" indent="0" marL="0">
              <a:buNone/>
            </a:pPr>
            <a:r>
              <a:rPr/>
              <a:t>Slide 3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slide is a Content with Caption slide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096000" y="977900"/>
            <a:ext cx="4356100" cy="43561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>
            <p:ph idx="1"/>
          </p:nvPr>
        </p:nvSpPr>
        <p:spPr>
          <a:xfrm>
            <a:off x="5181600" y="5334000"/>
            <a:ext cx="61722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Content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lvl="0" indent="0" marL="0">
              <a:buNone/>
            </a:pPr>
            <a:r>
              <a:rPr/>
              <a:t>Slide 4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slide is a Comparison slide: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032000" y="2501900"/>
            <a:ext cx="3175000" cy="3175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>
            <p:ph idx="1"/>
          </p:nvPr>
        </p:nvSpPr>
        <p:spPr>
          <a:xfrm>
            <a:off x="1117600" y="5676900"/>
            <a:ext cx="50165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Content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Here is some other text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Section header</a:t>
            </a:r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7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 Layouts</dc:title>
  <dc:creator/>
  <cp:keywords/>
  <dcterms:created xsi:type="dcterms:W3CDTF">2025-05-10T19:56:22Z</dcterms:created>
  <dcterms:modified xsi:type="dcterms:W3CDTF">2025-05-10T19:56:22Z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