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33"/>
    <p:restoredTop autoAdjust="0" sz="94711"/>
  </p:normalViewPr>
  <p:slideViewPr>
    <p:cSldViewPr snapToGrid="0" snapToObjects="1">
      <p:cViewPr varScale="1">
        <p:scale>
          <a:sx d="100" n="84"/>
          <a:sy d="100" n="84"/>
        </p:scale>
        <p:origin x="1278" y="60"/>
      </p:cViewPr>
      <p:guideLst>
        <p:guide orient="horz" pos="216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9" Type="http://schemas.openxmlformats.org/officeDocument/2006/relationships/viewProps" Target="viewProps.xml" /><Relationship Id="rId8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1" Type="http://schemas.openxmlformats.org/officeDocument/2006/relationships/tableStyles" Target="tableStyles.xml" /><Relationship Id="rId10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eaLnBrk="1" hangingPunct="1" latinLnBrk="0" rtl="0"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457200" eaLnBrk="1" hangingPunct="1" indent="-342900" latinLnBrk="0" marL="342900" rtl="0">
        <a:spcBef>
          <a:spcPct val="20000"/>
        </a:spcBef>
        <a:buFont typeface="Arial"/>
        <a:buChar char="•"/>
        <a:defRPr kern="1200" sz="32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ct val="20000"/>
        </a:spcBef>
        <a:buFont typeface="Arial"/>
        <a:buChar char="–"/>
        <a:defRPr kern="1200" sz="28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ct val="20000"/>
        </a:spcBef>
        <a:buFont typeface="Arial"/>
        <a:buChar char="–"/>
        <a:defRPr kern="1200" sz="20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ct val="20000"/>
        </a:spcBef>
        <a:buFont typeface="Arial"/>
        <a:buChar char="»"/>
        <a:defRPr kern="1200" sz="20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ct val="20000"/>
        </a:spcBef>
        <a:buFont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ct val="20000"/>
        </a:spcBef>
        <a:buFont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ct val="20000"/>
        </a:spcBef>
        <a:buFont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ct val="20000"/>
        </a:spcBef>
        <a:buFont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1.jpg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</a:t>
            </a:r>
            <a:r>
              <a:rPr/>
              <a:t> </a:t>
            </a:r>
            <a:r>
              <a:rPr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 paragraph here. Then…</a:t>
            </a:r>
          </a:p>
          <a:p>
            <a:pPr lvl="0" marL="0" indent="0">
              <a:buNone/>
            </a:pPr>
            <a:r>
              <a:rPr/>
              <a:t>Another paragraph here!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</a:t>
            </a:r>
            <a:r>
              <a:rPr/>
              <a:t> </a:t>
            </a:r>
            <a:r>
              <a:rPr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 paragraph here:</a:t>
            </a:r>
          </a:p>
          <a:p>
            <a:pPr lvl="1"/>
            <a:r>
              <a:rPr/>
              <a:t>These</a:t>
            </a:r>
          </a:p>
          <a:p>
            <a:pPr lvl="1"/>
            <a:r>
              <a:rPr/>
              <a:t>are</a:t>
            </a:r>
          </a:p>
          <a:p>
            <a:pPr lvl="1"/>
            <a:r>
              <a:rPr/>
              <a:t>visible</a:t>
            </a:r>
          </a:p>
          <a:p>
            <a:pPr lvl="0" marL="0" indent="0">
              <a:buNone/>
            </a:pPr>
            <a:r>
              <a:rPr/>
              <a:t>Then…</a:t>
            </a:r>
          </a:p>
          <a:p>
            <a:pPr lvl="1"/>
            <a:r>
              <a:rPr/>
              <a:t>These</a:t>
            </a:r>
          </a:p>
          <a:p>
            <a:pPr lvl="1"/>
            <a:r>
              <a:rPr/>
              <a:t>are</a:t>
            </a:r>
          </a:p>
          <a:p>
            <a:pPr lvl="1"/>
            <a:r>
              <a:rPr/>
              <a:t>visible</a:t>
            </a:r>
          </a:p>
          <a:p>
            <a:pPr lvl="0" marL="0" indent="0">
              <a:buNone/>
            </a:pPr>
            <a:r>
              <a:rPr/>
              <a:t>And…</a:t>
            </a:r>
          </a:p>
          <a:p>
            <a:pPr lvl="1"/>
            <a:r>
              <a:rPr/>
              <a:t>More</a:t>
            </a:r>
          </a:p>
          <a:p>
            <a:pPr lvl="1"/>
            <a:r>
              <a:rPr/>
              <a:t>Bullet</a:t>
            </a:r>
          </a:p>
          <a:p>
            <a:pPr lvl="1"/>
            <a:r>
              <a:rPr/>
              <a:t>Points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</a:t>
            </a:r>
            <a:r>
              <a:rPr/>
              <a:t> </a:t>
            </a:r>
            <a:r>
              <a:rPr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We can have a pause before a code block:</a:t>
            </a:r>
          </a:p>
          <a:p>
            <a:pPr lvl="0" indent="0">
              <a:buNone/>
            </a:pPr>
            <a:r>
              <a:rPr>
                <a:solidFill>
                  <a:srgbClr val="007020"/>
                </a:solidFill>
                <a:latin typeface="Courier"/>
              </a:rPr>
              <a:t>main ::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IO</a:t>
            </a:r>
            <a:r>
              <a:rPr>
                <a:latin typeface="Courier"/>
              </a:rPr>
              <a:t> ()</a:t>
            </a:r>
            <a:br/>
            <a:r>
              <a:rPr>
                <a:latin typeface="Courier"/>
              </a:rPr>
              <a:t>main </a:t>
            </a:r>
            <a:r>
              <a:rPr>
                <a:solidFill>
                  <a:srgbClr val="007020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putStrLn</a:t>
            </a:r>
            <a:r>
              <a:rPr>
                <a:latin typeface="Courier"/>
              </a:rPr>
              <a:t> something</a:t>
            </a:r>
            <a:br/>
            <a:br/>
            <a:r>
              <a:rPr>
                <a:solidFill>
                  <a:srgbClr val="007020"/>
                </a:solidFill>
                <a:latin typeface="Courier"/>
              </a:rPr>
              <a:t>something ::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String</a:t>
            </a:r>
            <a:br/>
            <a:r>
              <a:rPr>
                <a:latin typeface="Courier"/>
              </a:rPr>
              <a:t>something </a:t>
            </a:r>
            <a:r>
              <a:rPr>
                <a:solidFill>
                  <a:srgbClr val="007020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"This wasn’t visible at first!"</a:t>
            </a:r>
          </a:p>
          <a:p>
            <a:pPr lvl="0" marL="0" indent="0">
              <a:buNone/>
            </a:pPr>
            <a:r>
              <a:rPr/>
              <a:t>(This sentence should also only be visible after the pause.)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</a:t>
            </a:r>
            <a:r>
              <a:rPr/>
              <a:t> </a:t>
            </a:r>
            <a:r>
              <a:rPr/>
              <a:t>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Pauses within lists: (1)</a:t>
            </a:r>
          </a:p>
          <a:p>
            <a:pPr lvl="1"/>
            <a:r>
              <a:rPr/>
              <a:t>Something (1)</a:t>
            </a:r>
          </a:p>
          <a:p>
            <a:pPr lvl="1">
              <a:buNone/>
            </a:pPr>
            <a:r>
              <a:rPr/>
              <a:t>Something else (2)</a:t>
            </a:r>
          </a:p>
          <a:p>
            <a:pPr lvl="1"/>
            <a:r>
              <a:rPr/>
              <a:t>Finally, this (3)</a:t>
            </a:r>
          </a:p>
          <a:p>
            <a:pPr lvl="1">
              <a:buNone/>
            </a:pPr>
            <a:r>
              <a:rPr/>
              <a:t>And this (4)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/>
          <a:p>
            <a:pPr lvl="0" marL="0" indent="0">
              <a:buNone/>
            </a:pPr>
            <a:r>
              <a:rPr/>
              <a:t>Slide</a:t>
            </a:r>
            <a:r>
              <a:rPr/>
              <a:t> </a:t>
            </a:r>
            <a:r>
              <a:rPr/>
              <a:t>5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What happens with images?</a:t>
            </a:r>
          </a:p>
          <a:p>
            <a:pPr lvl="0" marL="0" indent="0">
              <a:buNone/>
            </a:pPr>
            <a:r>
              <a:rPr/>
              <a:t>Let’s put a pause between this and the image: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68700" y="381000"/>
            <a:ext cx="5105400" cy="510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3568700" y="5600700"/>
            <a:ext cx="51054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An</a:t>
            </a:r>
            <a:r>
              <a:rPr/>
              <a:t> </a:t>
            </a:r>
            <a:r>
              <a:rPr/>
              <a:t>Image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</a:t>
            </a:r>
            <a:r>
              <a:rPr/>
              <a:t> </a:t>
            </a:r>
            <a:r>
              <a:rPr/>
              <a:t>6:</a:t>
            </a:r>
            <a:r>
              <a:rPr/>
              <a:t> </a:t>
            </a:r>
            <a:r>
              <a:rPr/>
              <a:t>Two</a:t>
            </a:r>
            <a:r>
              <a:rPr/>
              <a:t> </a:t>
            </a:r>
            <a:r>
              <a:rPr/>
              <a:t>Column?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Some text here, followed by a pause.</a:t>
            </a:r>
          </a:p>
          <a:p>
            <a:pPr lvl="0" marL="0" indent="0">
              <a:buNone/>
            </a:pPr>
            <a:r>
              <a:rPr/>
              <a:t>Some more text here.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Some text here, then a pause.</a:t>
            </a:r>
          </a:p>
          <a:p>
            <a:pPr lvl="0" marL="0" indent="0">
              <a:buNone/>
            </a:pPr>
            <a:r>
              <a:rPr/>
              <a:t>Something after the pause.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