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67"/>
          <a:sy d="100" n="67"/>
        </p:scale>
        <p:origin x="66" y="804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7" Type="http://schemas.openxmlformats.org/officeDocument/2006/relationships/tableStyles" Target="tableStyles.xml" /><Relationship Id="rId6" Type="http://schemas.openxmlformats.org/officeDocument/2006/relationships/theme" Target="theme/theme1.xml" /><Relationship Id="rId5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dirty="0" lang="en-US"/>
              <a:t>2/19/2018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dt="0" ftr="0" hdr="0" sldNum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Here is some text, written as a raw inline: </a:t>
            </a:r>
            <a:r>
              <a:rPr/>
              <a:t>Here are examples of </a:t>
            </a:r>
            <a:r>
              <a:rPr i="1"/>
              <a:t>italics</a:t>
            </a:r>
            <a:r>
              <a:rPr/>
              <a:t>, </a:t>
            </a:r>
            <a:r>
              <a:rPr b="1"/>
              <a:t>bold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/>
              <a:t>Bulleted bulleted lists.</a:t>
            </a:r>
          </a:p>
          <a:p>
            <a:pPr lvl="1"/>
            <a:r>
              <a:rPr/>
              <a:t>And go to arbitrary depth.</a:t>
            </a:r>
          </a:p>
          <a:p>
            <a:pPr lvl="2"/>
            <a:r>
              <a:rPr/>
              <a:t>Like this</a:t>
            </a:r>
          </a:p>
          <a:p>
            <a:pPr lvl="3"/>
            <a:r>
              <a:rPr/>
              <a:t>Or this</a:t>
            </a:r>
          </a:p>
          <a:p>
            <a:pPr lvl="2"/>
            <a:r>
              <a:rPr/>
              <a:t>Back to here.</a:t>
            </a:r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1980-01-01T00:00:00Z</dcterms:created>
  <dcterms:modified xsi:type="dcterms:W3CDTF">1980-01-01T00:00:00Z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