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Content</a:t>
            </a:r>
          </a:p>
        </p:txBody>
      </p:sp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937000" y="203200"/>
            <a:ext cx="4381500" cy="4381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More content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