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Below 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spcBef>
                <a:spcPts val="3000"/>
              </a:spcBef>
              <a:buNone/>
            </a:pPr>
            <a:r>
              <a:rPr b="1"/>
              <a:t>Section-level</a:t>
            </a:r>
          </a:p>
          <a:p>
            <a:pPr lvl="0" marL="0" indent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2021-10-04T19:20:00Z</dcterms:created>
  <dcterms:modified xsi:type="dcterms:W3CDTF">2021-10-04T19:20:00Z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