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9" Type="http://schemas.openxmlformats.org/officeDocument/2006/relationships/theme" Target="theme/theme1.xml" /><Relationship Id="rId8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slide" Target="slide3.xml" /><Relationship Id="rId3" Type="http://schemas.openxmlformats.org/officeDocument/2006/relationships/slide" Target="slide4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Table of 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hlinkClick r:id="rId2" action="ppaction://hlinksldjump"/>
              </a:rPr>
              <a:t>Below section-level</a:t>
            </a:r>
          </a:p>
          <a:p>
            <a:pPr lvl="1"/>
            <a:r>
              <a:rPr>
                <a:hlinkClick r:id="rId3" action="ppaction://hlinksldjump"/>
              </a:rPr>
              <a:t>Section-level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Break with a new section-level header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/>
          <a:lstStyle/>
          <a:p>
            <a:pPr lvl="0" marL="0" indent="0">
              <a:buNone/>
            </a:pPr>
            <a:r>
              <a:rPr/>
              <a:t>Below section-level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Section-level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Third slide (with a section-level of 2)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This is another slide.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1980-01-01T00:00:00Z</dcterms:created>
  <dcterms:modified xsi:type="dcterms:W3CDTF">1980-01-01T00:00:00Z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