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568700" y="203200"/>
          <a:ext cx="5105400" cy="43815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51054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