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Hello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spcBef>
                <a:spcPts val="3000"/>
              </a:spcBef>
              <a:buNone/>
            </a:pPr>
            <a:r>
              <a:rPr b="1"/>
              <a:t>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61722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