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4" Type="http://schemas.openxmlformats.org/officeDocument/2006/relationships/viewProps" Target="viewProps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Hello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193800"/>
          <a:ext cx="8229600" cy="33909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</a:tr>
            </a:tbl>
          </a:graphicData>
        </a:graphic>
      </p:graphicFrame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2022-01-02T22:55:37Z</dcterms:created>
  <dcterms:modified xsi:type="dcterms:W3CDTF">2022-01-02T22:55:37Z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