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notesMaster" Target="notesMasters/notesMaster1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speaker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indent="0" marL="0">
              <a:buNone/>
            </a:pPr>
            <a:r>
              <a:rPr/>
              <a:t>Jesse Rosenthal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And a new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Jesse Rosenthal</dc:creator>
  <cp:keywords/>
  <dcterms:created xsi:type="dcterms:W3CDTF">2025-02-13T22:31:07Z</dcterms:created>
  <dcterms:modified xsi:type="dcterms:W3CDTF">2025-02-13T22:31:07Z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