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notesMaster" Target="notesMasters/notesMaster1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Relationship Id="rId5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1CCF-B725-44A7-AA57-5E433BD85C9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DFEC3-8487-43E8-A154-7C12CBC1F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and here are some notes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1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Here is a single header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2022-01-02T22:55:40Z</dcterms:created>
  <dcterms:modified xsi:type="dcterms:W3CDTF">2022-01-02T22:55:40Z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