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notesMaster" Target="notesMasters/notesMaster1.xml" /><Relationship Id="rId7" Type="http://schemas.openxmlformats.org/officeDocument/2006/relationships/viewProps" Target="viewProps.xml" /><Relationship Id="rId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9" Type="http://schemas.openxmlformats.org/officeDocument/2006/relationships/tableStyles" Target="tableStyles.xml" /><Relationship Id="rId8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chicken and dumplings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foo bar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2</a:t>
            </a:fld>
            <a:endParaRPr lang="en-US"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notes inside a column</a:t>
            </a:r>
          </a:p>
          <a:p>
            <a:pPr lvl="0" indent="0" marL="0">
              <a:buNone/>
            </a:pPr>
          </a:p>
          <a:p>
            <a:pPr lvl="0" indent="0" marL="0">
              <a:buNone/>
            </a:pPr>
            <a:r>
              <a:rPr/>
              <a:t>Some notes outside the column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3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1242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The moon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93800"/>
          <a:ext cx="8229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Default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>
            <p:ph idx="1"/>
          </p:nvPr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Demonstration of simple table syntax, with alignment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some stuff</a:t>
            </a:r>
          </a:p>
          <a:p>
            <a:pPr lvl="0"/>
            <a:r>
              <a:rPr/>
              <a:t>some more stuff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other </a:t>
            </a:r>
            <a:r>
              <a:rPr i="1"/>
              <a:t>stuff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2025-05-10T19:56:14Z</dcterms:created>
  <dcterms:modified xsi:type="dcterms:W3CDTF">2025-05-10T19:56:14Z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